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7" r:id="rId2"/>
    <p:sldMasterId id="2147483741" r:id="rId3"/>
    <p:sldMasterId id="2147483753" r:id="rId4"/>
    <p:sldMasterId id="2147483767" r:id="rId5"/>
  </p:sldMasterIdLst>
  <p:notesMasterIdLst>
    <p:notesMasterId r:id="rId66"/>
  </p:notesMasterIdLst>
  <p:sldIdLst>
    <p:sldId id="256" r:id="rId6"/>
    <p:sldId id="383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31" r:id="rId40"/>
    <p:sldId id="632" r:id="rId41"/>
    <p:sldId id="633" r:id="rId42"/>
    <p:sldId id="634" r:id="rId43"/>
    <p:sldId id="658" r:id="rId44"/>
    <p:sldId id="659" r:id="rId45"/>
    <p:sldId id="660" r:id="rId46"/>
    <p:sldId id="661" r:id="rId47"/>
    <p:sldId id="662" r:id="rId48"/>
    <p:sldId id="635" r:id="rId49"/>
    <p:sldId id="636" r:id="rId50"/>
    <p:sldId id="637" r:id="rId51"/>
    <p:sldId id="638" r:id="rId52"/>
    <p:sldId id="639" r:id="rId53"/>
    <p:sldId id="640" r:id="rId54"/>
    <p:sldId id="643" r:id="rId55"/>
    <p:sldId id="644" r:id="rId56"/>
    <p:sldId id="645" r:id="rId57"/>
    <p:sldId id="646" r:id="rId58"/>
    <p:sldId id="647" r:id="rId59"/>
    <p:sldId id="648" r:id="rId60"/>
    <p:sldId id="649" r:id="rId61"/>
    <p:sldId id="650" r:id="rId62"/>
    <p:sldId id="656" r:id="rId63"/>
    <p:sldId id="657" r:id="rId64"/>
    <p:sldId id="642" r:id="rId65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2DBC-B812-4525-8D81-783365D6F2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8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0F16-D35E-4226-8564-1FCDE3E973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14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9087-65C6-485F-A478-D5EE92182F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56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AC90-DD2C-45CA-9AA8-8DDEB520FE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12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5D14-157E-43DA-A651-E300ACA0E4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8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B69A-9E73-4A41-83EC-98A76C5B24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9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09A1-67E9-4AEE-8CD2-C80293C279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4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87F7-5E65-4FD6-A748-AFB36E4BB5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3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96F8-D20F-460F-A306-5F835510C7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2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D62A-E815-4A4C-8F1F-FB89FFB699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74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3C51-6B8A-47B8-A7FA-63B9448FBC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7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D277-D976-4ADE-A9CD-992CA4A1B0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24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EAF5-B06C-45A7-86B3-B066663C1C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34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93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55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57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96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05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7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10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2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7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96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0A4B2DBC-B812-4525-8D81-783365D6F2D8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95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35D40F16-D35E-4226-8564-1FCDE3E97322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82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4DAC9087-65C6-485F-A478-D5EE92182FFB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5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85ABAC90-DD2C-45CA-9AA8-8DDEB520FE79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3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F9455D14-157E-43DA-A651-E300ACA0E450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40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9395B69A-9E73-4A41-83EC-98A76C5B2466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011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DB7409A1-67E9-4AEE-8CD2-C80293C279EF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2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CC2987F7-5E65-4FD6-A748-AFB36E4BB549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002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0D7E96F8-D20F-460F-A306-5F835510C789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249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2F3CD62A-E815-4A4C-8F1F-FB89FFB69929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78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CCD03C51-6B8A-47B8-A7FA-63B9448FBCAF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643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0567D277-D976-4ADE-A9CD-992CA4A1B024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379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defRPr/>
            </a:pPr>
            <a:fld id="{CF79EAF5-B06C-45A7-86B3-B066663C1C9D}" type="slidenum">
              <a:rPr lang="ru-RU">
                <a:solidFill>
                  <a:srgbClr val="000000"/>
                </a:solidFill>
              </a:rPr>
              <a:pPr>
                <a:buClr>
                  <a:srgbClr val="000000"/>
                </a:buCl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98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4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9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61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868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379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51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983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24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802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26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6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2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>
              <a:solidFill>
                <a:srgbClr val="000000"/>
              </a:solidFill>
              <a:effectLst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>
              <a:solidFill>
                <a:srgbClr val="000000"/>
              </a:solidFill>
              <a:effectLst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13EBB57E-3BFB-45C9-B5B0-A6B4F5213B00}" type="slidenum">
              <a:rPr lang="ru-RU">
                <a:solidFill>
                  <a:srgbClr val="000000"/>
                </a:solidFill>
                <a:effectLst/>
                <a:cs typeface="+mn-cs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ru-RU">
              <a:solidFill>
                <a:srgbClr val="000000"/>
              </a:solidFill>
              <a:effectLst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0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17.05.2015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693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>
              <a:solidFill>
                <a:srgbClr val="000000"/>
              </a:solidFill>
              <a:effectLst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>
              <a:solidFill>
                <a:srgbClr val="000000"/>
              </a:solidFill>
              <a:effectLst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13EBB57E-3BFB-45C9-B5B0-A6B4F5213B00}" type="slidenum">
              <a:rPr lang="ru-RU">
                <a:solidFill>
                  <a:srgbClr val="000000"/>
                </a:solidFill>
                <a:effectLst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ru-RU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873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3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666750"/>
            <a:ext cx="7696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Обсуждение проектов Примерных основных образовательных программ аспирантуры. Проблемы </a:t>
            </a:r>
            <a:r>
              <a:rPr lang="ru-RU" sz="2800" b="1" smtClean="0"/>
              <a:t>аккредитации аспирантуры.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 определении стоимости обучения по каждой УГСН имеются поправочные коэффициенты.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Для УГСН «Биологические науки» мы предлагаем учитывать в расчете нормативных затрат кроме соотношения численности преподавателей и студентов следующее: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и приобретение сложного лабораторного оборудования</a:t>
            </a: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специализированных материальных запасов;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достаточного учебно-вспомогательного персонала;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организации стационарных, выездных и полевых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val="23485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качества освоения образовательных программ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Ответственность за обеспечение качества подготовки обучающихся и получение требуемых результатов освоения программы несет образовательная организация.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Признание качества программ всех уровней и их соответствие требованиям рынка труда и профессиональных стандартов (при наличии) устанавливается процедурой государственной и профессионально-общественной аккредитации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21485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Система профессионально-общественной аккредитации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в согласовании с европейскими критериями оценки образовательных программ: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Самообследование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вуза с участием работодателей;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стратегии и процедур обеспечения </a:t>
            </a:r>
            <a:r>
              <a:rPr lang="ru-RU" sz="2400" i="1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качества образования в соответствии с миссией и целями вуза;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Утверждение, контроль и периодический пересмотр ООП и квалификаций выпускников;</a:t>
            </a:r>
          </a:p>
        </p:txBody>
      </p:sp>
    </p:spTree>
    <p:extLst>
      <p:ext uri="{BB962C8B-B14F-4D97-AF65-F5344CB8AC3E}">
        <p14:creationId xmlns:p14="http://schemas.microsoft.com/office/powerpoint/2010/main" val="1232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профессионально-общественной аккредитации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Поэтапная оценка достижений студентов;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Гарантии качества ППС, поддержка развития и роста;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Учебные ресурсы и поддержка студентов;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Информирование общественности (открытость).</a:t>
            </a:r>
          </a:p>
        </p:txBody>
      </p:sp>
    </p:spTree>
    <p:extLst>
      <p:ext uri="{BB962C8B-B14F-4D97-AF65-F5344CB8AC3E}">
        <p14:creationId xmlns:p14="http://schemas.microsoft.com/office/powerpoint/2010/main" val="12644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ПООП аспирантуры по направлению: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Общие положения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Характеристики профессиональной деятельности: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2.1.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область… в соответствии с ФГОС;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2.2. объекты… по ФГОС;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2.3. виды… по ФГОС;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2.4. обобщенные трудовые функции в соответствии с профессиональным стандартом;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16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Обобщенные трудовые функции выпускников аспирантуры в соответствии с профессиональными стандартами: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Управление  собственной научной деятельностью и развитием, осуществление и организация текущей научной деятельности в подразделении, преподавание по программам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магистратуры, аспирантуры и дополнительным профессиональным программам для лиц, имеющих или получающих соответствующую квалификацию.</a:t>
            </a:r>
          </a:p>
        </p:txBody>
      </p:sp>
    </p:spTree>
    <p:extLst>
      <p:ext uri="{BB962C8B-B14F-4D97-AF65-F5344CB8AC3E}">
        <p14:creationId xmlns:p14="http://schemas.microsoft.com/office/powerpoint/2010/main" val="23722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17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03347"/>
              </p:ext>
            </p:extLst>
          </p:nvPr>
        </p:nvGraphicFramePr>
        <p:xfrm>
          <a:off x="990600" y="1047750"/>
          <a:ext cx="7086600" cy="3314700"/>
        </p:xfrm>
        <a:graphic>
          <a:graphicData uri="http://schemas.openxmlformats.org/drawingml/2006/table">
            <a:tbl>
              <a:tblPr firstRow="1" firstCol="1" bandRow="1"/>
              <a:tblGrid>
                <a:gridCol w="2677800"/>
                <a:gridCol w="4408800"/>
              </a:tblGrid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квалификации (ПС)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Уровень высшего профессионального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образования (ФГОС)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6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бакалавриат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7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магистратура, </a:t>
                      </a: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специалитет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8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магистратура, </a:t>
                      </a: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специалитет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, подготовка кадров высшей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/>
                          <a:ea typeface="Times New Roman"/>
                        </a:rPr>
                        <a:t>9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подготовка кадров высшей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2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10325" y="592335"/>
            <a:ext cx="8229600" cy="304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состав 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науки 06.00.00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0325" y="1200149"/>
            <a:ext cx="8229600" cy="362705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БИОЛОГИЯ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 </a:t>
            </a:r>
          </a:p>
          <a:p>
            <a:pPr marL="1970088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06.03.01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06.04.01   Магистр</a:t>
            </a: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ПОЧВОВЕДЕНИЕ </a:t>
            </a:r>
            <a:endParaRPr lang="ru-RU" sz="2400" dirty="0"/>
          </a:p>
          <a:p>
            <a:pPr marL="0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</a:t>
            </a:r>
          </a:p>
          <a:p>
            <a:pPr marL="1970088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06.03.02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 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06.04.02   </a:t>
            </a:r>
            <a:r>
              <a:rPr lang="ru-RU" sz="2400" dirty="0">
                <a:latin typeface="Times New Roman" panose="02020603050405020304" pitchFamily="18" charset="0"/>
              </a:rPr>
              <a:t>Магистр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2400" dirty="0"/>
              <a:t>  </a:t>
            </a:r>
            <a:r>
              <a:rPr lang="ru-RU" sz="2400" dirty="0" smtClean="0">
                <a:latin typeface="Times New Roman" panose="02020603050405020304" pitchFamily="18" charset="0"/>
              </a:rPr>
              <a:t>06.05.01: Биоинженерия </a:t>
            </a:r>
            <a:r>
              <a:rPr lang="ru-RU" sz="2400" dirty="0">
                <a:latin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</a:rPr>
              <a:t>Биоинформатика</a:t>
            </a:r>
            <a:endParaRPr lang="ru-RU" sz="2400" dirty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67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4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06.06.01 Квалификация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/>
              <a:t> </a:t>
            </a:r>
          </a:p>
          <a:p>
            <a:pPr marL="179070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исследователь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06.07.01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адьюнктура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военных институтов)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4 года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форма). Общая трудоемкость – 240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6236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примерных основных образовательных программ (ПООП);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ПООП;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образовательных программ ВО кадров высшей квалификации;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аккредитации аспирантуры.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4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3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образования по программам аспирантуры допускается в образовательных организациях ВО, ДПО и научных организациях.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очной и заочной форме.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469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Определяется «миссия вуза», положение на рынке труда и перспективы развития;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Совместно с работодателями формируется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модель выпускника, включая профильные компетенции, планируется участие работодателей в учебном процессе;</a:t>
            </a:r>
          </a:p>
        </p:txBody>
      </p:sp>
    </p:spTree>
    <p:extLst>
      <p:ext uri="{BB962C8B-B14F-4D97-AF65-F5344CB8AC3E}">
        <p14:creationId xmlns:p14="http://schemas.microsoft.com/office/powerpoint/2010/main" val="3455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66750"/>
            <a:ext cx="8229600" cy="3467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учебный план и согласуются с преподавательским составом программы и учебно-методические комплекты дисциплин и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модулей, составляется календарный график учебного процесса;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с работодателями и партнерами (например, кафедры или лаборатории вуза в других организациях) возможность сетевого обучения, планы мобильности студентов и планируются вертикальные модули учебного плана;</a:t>
            </a:r>
          </a:p>
        </p:txBody>
      </p:sp>
    </p:spTree>
    <p:extLst>
      <p:ext uri="{BB962C8B-B14F-4D97-AF65-F5344CB8AC3E}">
        <p14:creationId xmlns:p14="http://schemas.microsoft.com/office/powerpoint/2010/main" val="35690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ФГОС, ПООП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и утверждаются </a:t>
            </a:r>
            <a:r>
              <a:rPr lang="ru-RU" sz="20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внутривузовские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документы,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база оценочных средств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положения об организации и контроле самостоятельной работы студентов,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образовательные и испытательные технологии.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Ежегодно обновляется сайт вуза по каждому направлению и предлагаются возможности обмена студентами и преподавателями с другими вузами, создание совместных программ, объявляются программы и повышения квалификации для специалистов и т.п.;</a:t>
            </a:r>
          </a:p>
        </p:txBody>
      </p:sp>
    </p:spTree>
    <p:extLst>
      <p:ext uri="{BB962C8B-B14F-4D97-AF65-F5344CB8AC3E}">
        <p14:creationId xmlns:p14="http://schemas.microsoft.com/office/powerpoint/2010/main" val="14262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24. ФГОС для программ аспирантуры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50362"/>
          <a:ext cx="8640960" cy="383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/>
                <a:gridCol w="2088232"/>
              </a:tblGrid>
              <a:tr h="788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элемента программы 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(в зачётных единицах)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1 «Дисциплины (модули)»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Базовая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Дисциплина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(модуль) «Иностранный язык»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Дисциплина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(модуль) «История и философия науки»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Вариативная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2 «Практика»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Суммарно </a:t>
                      </a:r>
                      <a:b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2 и Блок 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3 «Научно-исследовательская работа»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4 «Государственная итоговая аттестация (итоговая аттестация)»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9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757" y="1545436"/>
            <a:ext cx="2663825" cy="7024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Универсальные компетенции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8409" y="1545436"/>
            <a:ext cx="3527425" cy="7024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Профессиональные компетенции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" y="195267"/>
            <a:ext cx="9324975" cy="10263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25. ФГОС для программ аспирантуры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программ аспирантуры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887788" y="3921921"/>
            <a:ext cx="3205162" cy="9405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dirty="0">
                <a:solidFill>
                  <a:srgbClr val="000000">
                    <a:lumMod val="95000"/>
                    <a:lumOff val="5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859" y="2680097"/>
            <a:ext cx="2879725" cy="1082278"/>
          </a:xfrm>
          <a:prstGeom prst="wedgeRoundRectCallout">
            <a:avLst>
              <a:gd name="adj1" fmla="val -963"/>
              <a:gd name="adj2" fmla="val -9104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на весь уровень ВО – подготовка научно-педагогических кадров в аспирантуре</a:t>
            </a:r>
          </a:p>
        </p:txBody>
      </p:sp>
      <p:cxnSp>
        <p:nvCxnSpPr>
          <p:cNvPr id="12" name="Прямая со стрелкой 11"/>
          <p:cNvCxnSpPr>
            <a:stCxn id="25" idx="2"/>
            <a:endCxn id="38" idx="0"/>
          </p:cNvCxnSpPr>
          <p:nvPr/>
        </p:nvCxnSpPr>
        <p:spPr>
          <a:xfrm>
            <a:off x="5472113" y="2247904"/>
            <a:ext cx="17462" cy="16740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>
          <a:xfrm>
            <a:off x="6732588" y="2625330"/>
            <a:ext cx="2303462" cy="1245394"/>
          </a:xfrm>
          <a:prstGeom prst="wedgeRoundRectCallout">
            <a:avLst>
              <a:gd name="adj1" fmla="val -49098"/>
              <a:gd name="adj2" fmla="val 6852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всех программ аспирантуры в рамках одного направления 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38121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компетенций 5,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Способен: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 анализировать и оценивать современные научные достижения, генерировать новые идеи;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роектировать и осуществлять комплексные исследования; 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и решать задачи собственного профессионального и личностного развития;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35655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компетенций 5,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Готов: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современные методы и технологии научной коммуникации на государственном и иностранных языках;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работе российских и международных исследовательских коллективов.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1379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Общепрофессиональных компетенций 2: 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самостоятельно осуществлять научно-исследовательскую деятельность в профессиональной области с использованием современных методов и технологий;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к преподавательской деятельности по основным образовательным программам высшего образования.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3972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профессиональных компетенций формирует организация в соответствии с направленностью программы и номенклатурой научных специальностей.</a:t>
            </a:r>
          </a:p>
          <a:p>
            <a:pPr marL="0" lvl="0" indent="0" algn="ctr">
              <a:lnSpc>
                <a:spcPts val="2500"/>
              </a:lnSpc>
              <a:spcBef>
                <a:spcPts val="1200"/>
              </a:spcBef>
              <a:buClr>
                <a:srgbClr val="00CCFF"/>
              </a:buClr>
              <a:buNone/>
            </a:pPr>
            <a:r>
              <a:rPr lang="ru-RU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часть программы является обязательной и направлена на подготовку к сдаче кандидатских экзаменов по программам, утверждаемым МОН РФ.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069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№273-ФЗ, статья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П.7. Организации, осуществляющие образовательную деятельность по имеющим государственную аккредитацию образовательным программам (за исключением…)  разрабатывают образовательные программы в соответствии с ФГОС и с учетом соответствующих примерных основных образовательных программ (ПООП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П.9 ПООП разрабатываются с учетом их уровня и направленности на основе ФГОС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П.10. ПООП включаются по результатам экспертизы в реестр ПООП, являющийся государственной информационной системой…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атя\Pictures\2014-09-19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55" y="285754"/>
            <a:ext cx="7141489" cy="472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Возможные критерии оценки уровней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компетенций: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Входной уровень (знать, уметь, владеть);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1й уровень (пороговый):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знает принципы анализа ситуации по образцу объяснений преподавателя;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2й уровень (достаточный):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сам предлагает алгоритм анализа (комбинирует известные образцы);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3й уровень (продвинутый):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имеет опыт и демонстрирует анализ предложенной реальной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35321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/>
              <a:t>Блок «Практики»: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практики по получению профессиональных умений и опыта профессиональной деятельности,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обязательную педагогическую практику.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Блок «НИР»: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выполненная НИР должна соответствовать критериям, установленным для диссертаций на соискание ученой степени кандидата наук.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35335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/>
              <a:t>Блок «Государственная итоговая аттестация»: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сдача государственного экзамена и защита выпускной квалификационной работы по результатам НИР.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7799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всех видов дисциплинарной и междисциплинарной подготовки, практической и научно-исследовательской работы обучающихся, предусмотренных учебным планом.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информационно-образовательная среда организации.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сетевой формы реализация программы аспирантуры обеспечивается совокупностью ресурсов участников сетевой формы.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32169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кадровым условиям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lvl="0" indent="0">
              <a:buClr>
                <a:srgbClr val="00CCFF"/>
              </a:buCl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штатных НПР должна составлять не менее 60% от общего количества НПР организации. </a:t>
            </a:r>
            <a:r>
              <a:rPr lang="ru-RU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НПР со степенью в общем числе НПР – не менее 70%.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Среднегодовое число публикаций НПР (в расчете на 100) – не менее 2х в журналах, индексируемых в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 менее 20 – в РИНЦ или в изданиях перечня п.12 «Положения о присуждении ученых степеней…» (2013г.).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5404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финансовым условиям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Среднегодовой объем финансирования НИР в расчете на 1 НПР – не менее величины показателя мониторинга системы образования МОН РФ.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программы аспирантуры должно быть не ниже установленных МОН РФ базовых нормативных затрат на оказание государственной услуги для данного уровня образования и направления подготовки (Приказ №638).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6963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ПООП аспирантуры.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структуры ОП</a:t>
            </a: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37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15913" y="1200150"/>
            <a:ext cx="8294688" cy="3505200"/>
            <a:chOff x="199" y="756"/>
            <a:chExt cx="5225" cy="22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9" y="756"/>
              <a:ext cx="518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200" y="756"/>
              <a:ext cx="5186" cy="1389"/>
              <a:chOff x="200" y="756"/>
              <a:chExt cx="5186" cy="1389"/>
            </a:xfrm>
          </p:grpSpPr>
          <p:sp>
            <p:nvSpPr>
              <p:cNvPr id="1139" name="Rectangle 6"/>
              <p:cNvSpPr>
                <a:spLocks noChangeArrowheads="1"/>
              </p:cNvSpPr>
              <p:nvPr/>
            </p:nvSpPr>
            <p:spPr bwMode="auto">
              <a:xfrm>
                <a:off x="280" y="995"/>
                <a:ext cx="2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0" name="Rectangle 7"/>
              <p:cNvSpPr>
                <a:spLocks noChangeArrowheads="1"/>
              </p:cNvSpPr>
              <p:nvPr/>
            </p:nvSpPr>
            <p:spPr bwMode="auto">
              <a:xfrm>
                <a:off x="464" y="995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1" name="Rectangle 8"/>
              <p:cNvSpPr>
                <a:spLocks noChangeArrowheads="1"/>
              </p:cNvSpPr>
              <p:nvPr/>
            </p:nvSpPr>
            <p:spPr bwMode="auto">
              <a:xfrm>
                <a:off x="488" y="995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2" name="Rectangle 9"/>
              <p:cNvSpPr>
                <a:spLocks noChangeArrowheads="1"/>
              </p:cNvSpPr>
              <p:nvPr/>
            </p:nvSpPr>
            <p:spPr bwMode="auto">
              <a:xfrm>
                <a:off x="528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3" name="Rectangle 10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22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4" name="Rectangle 11"/>
              <p:cNvSpPr>
                <a:spLocks noChangeArrowheads="1"/>
              </p:cNvSpPr>
              <p:nvPr/>
            </p:nvSpPr>
            <p:spPr bwMode="auto">
              <a:xfrm>
                <a:off x="683" y="760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5" name="Rectangle 12"/>
              <p:cNvSpPr>
                <a:spLocks noChangeArrowheads="1"/>
              </p:cNvSpPr>
              <p:nvPr/>
            </p:nvSpPr>
            <p:spPr bwMode="auto">
              <a:xfrm>
                <a:off x="804" y="760"/>
                <a:ext cx="20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6" name="Rectangle 13"/>
              <p:cNvSpPr>
                <a:spLocks noChangeArrowheads="1"/>
              </p:cNvSpPr>
              <p:nvPr/>
            </p:nvSpPr>
            <p:spPr bwMode="auto">
              <a:xfrm>
                <a:off x="973" y="76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7" name="Rectangle 14"/>
              <p:cNvSpPr>
                <a:spLocks noChangeArrowheads="1"/>
              </p:cNvSpPr>
              <p:nvPr/>
            </p:nvSpPr>
            <p:spPr bwMode="auto">
              <a:xfrm>
                <a:off x="1024" y="76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8" name="Rectangle 15"/>
              <p:cNvSpPr>
                <a:spLocks noChangeArrowheads="1"/>
              </p:cNvSpPr>
              <p:nvPr/>
            </p:nvSpPr>
            <p:spPr bwMode="auto">
              <a:xfrm>
                <a:off x="1048" y="76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9" name="Rectangle 16"/>
              <p:cNvSpPr>
                <a:spLocks noChangeArrowheads="1"/>
              </p:cNvSpPr>
              <p:nvPr/>
            </p:nvSpPr>
            <p:spPr bwMode="auto">
              <a:xfrm>
                <a:off x="1133" y="760"/>
                <a:ext cx="7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0" name="Rectangle 17"/>
              <p:cNvSpPr>
                <a:spLocks noChangeArrowheads="1"/>
              </p:cNvSpPr>
              <p:nvPr/>
            </p:nvSpPr>
            <p:spPr bwMode="auto">
              <a:xfrm>
                <a:off x="1171" y="756"/>
                <a:ext cx="14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1" name="Rectangle 18"/>
              <p:cNvSpPr>
                <a:spLocks noChangeArrowheads="1"/>
              </p:cNvSpPr>
              <p:nvPr/>
            </p:nvSpPr>
            <p:spPr bwMode="auto">
              <a:xfrm>
                <a:off x="1191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2" name="Rectangle 19"/>
              <p:cNvSpPr>
                <a:spLocks noChangeArrowheads="1"/>
              </p:cNvSpPr>
              <p:nvPr/>
            </p:nvSpPr>
            <p:spPr bwMode="auto">
              <a:xfrm>
                <a:off x="1217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3" name="Rectangle 20"/>
              <p:cNvSpPr>
                <a:spLocks noChangeArrowheads="1"/>
              </p:cNvSpPr>
              <p:nvPr/>
            </p:nvSpPr>
            <p:spPr bwMode="auto">
              <a:xfrm>
                <a:off x="1407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4" name="Rectangle 21"/>
              <p:cNvSpPr>
                <a:spLocks noChangeArrowheads="1"/>
              </p:cNvSpPr>
              <p:nvPr/>
            </p:nvSpPr>
            <p:spPr bwMode="auto">
              <a:xfrm>
                <a:off x="3280" y="76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5" name="Rectangle 22"/>
              <p:cNvSpPr>
                <a:spLocks noChangeArrowheads="1"/>
              </p:cNvSpPr>
              <p:nvPr/>
            </p:nvSpPr>
            <p:spPr bwMode="auto">
              <a:xfrm>
                <a:off x="3922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6" name="Rectangle 23"/>
              <p:cNvSpPr>
                <a:spLocks noChangeArrowheads="1"/>
              </p:cNvSpPr>
              <p:nvPr/>
            </p:nvSpPr>
            <p:spPr bwMode="auto">
              <a:xfrm>
                <a:off x="3601" y="87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7" name="Rectangle 24"/>
              <p:cNvSpPr>
                <a:spLocks noChangeArrowheads="1"/>
              </p:cNvSpPr>
              <p:nvPr/>
            </p:nvSpPr>
            <p:spPr bwMode="auto">
              <a:xfrm>
                <a:off x="4204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8" name="Rectangle 25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26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27"/>
              <p:cNvSpPr>
                <a:spLocks noChangeArrowheads="1"/>
              </p:cNvSpPr>
              <p:nvPr/>
            </p:nvSpPr>
            <p:spPr bwMode="auto">
              <a:xfrm>
                <a:off x="204" y="756"/>
                <a:ext cx="47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28"/>
              <p:cNvSpPr>
                <a:spLocks noChangeArrowheads="1"/>
              </p:cNvSpPr>
              <p:nvPr/>
            </p:nvSpPr>
            <p:spPr bwMode="auto">
              <a:xfrm>
                <a:off x="680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29"/>
              <p:cNvSpPr>
                <a:spLocks noChangeArrowheads="1"/>
              </p:cNvSpPr>
              <p:nvPr/>
            </p:nvSpPr>
            <p:spPr bwMode="auto">
              <a:xfrm>
                <a:off x="683" y="75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30"/>
              <p:cNvSpPr>
                <a:spLocks noChangeArrowheads="1"/>
              </p:cNvSpPr>
              <p:nvPr/>
            </p:nvSpPr>
            <p:spPr bwMode="auto">
              <a:xfrm>
                <a:off x="1367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31"/>
              <p:cNvSpPr>
                <a:spLocks noChangeArrowheads="1"/>
              </p:cNvSpPr>
              <p:nvPr/>
            </p:nvSpPr>
            <p:spPr bwMode="auto">
              <a:xfrm>
                <a:off x="1371" y="756"/>
                <a:ext cx="166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32"/>
              <p:cNvSpPr>
                <a:spLocks noChangeArrowheads="1"/>
              </p:cNvSpPr>
              <p:nvPr/>
            </p:nvSpPr>
            <p:spPr bwMode="auto">
              <a:xfrm>
                <a:off x="3035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33"/>
              <p:cNvSpPr>
                <a:spLocks noChangeArrowheads="1"/>
              </p:cNvSpPr>
              <p:nvPr/>
            </p:nvSpPr>
            <p:spPr bwMode="auto">
              <a:xfrm>
                <a:off x="3039" y="75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34"/>
              <p:cNvSpPr>
                <a:spLocks noChangeArrowheads="1"/>
              </p:cNvSpPr>
              <p:nvPr/>
            </p:nvSpPr>
            <p:spPr bwMode="auto">
              <a:xfrm>
                <a:off x="4164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35"/>
              <p:cNvSpPr>
                <a:spLocks noChangeArrowheads="1"/>
              </p:cNvSpPr>
              <p:nvPr/>
            </p:nvSpPr>
            <p:spPr bwMode="auto">
              <a:xfrm>
                <a:off x="4168" y="756"/>
                <a:ext cx="12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36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37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38"/>
              <p:cNvSpPr>
                <a:spLocks noChangeArrowheads="1"/>
              </p:cNvSpPr>
              <p:nvPr/>
            </p:nvSpPr>
            <p:spPr bwMode="auto">
              <a:xfrm>
                <a:off x="200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39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40"/>
              <p:cNvSpPr>
                <a:spLocks noChangeArrowheads="1"/>
              </p:cNvSpPr>
              <p:nvPr/>
            </p:nvSpPr>
            <p:spPr bwMode="auto">
              <a:xfrm>
                <a:off x="1367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41"/>
              <p:cNvSpPr>
                <a:spLocks noChangeArrowheads="1"/>
              </p:cNvSpPr>
              <p:nvPr/>
            </p:nvSpPr>
            <p:spPr bwMode="auto">
              <a:xfrm>
                <a:off x="3035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42"/>
              <p:cNvSpPr>
                <a:spLocks noChangeArrowheads="1"/>
              </p:cNvSpPr>
              <p:nvPr/>
            </p:nvSpPr>
            <p:spPr bwMode="auto">
              <a:xfrm>
                <a:off x="4164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43"/>
              <p:cNvSpPr>
                <a:spLocks noChangeArrowheads="1"/>
              </p:cNvSpPr>
              <p:nvPr/>
            </p:nvSpPr>
            <p:spPr bwMode="auto">
              <a:xfrm>
                <a:off x="5383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Rectangle 44"/>
              <p:cNvSpPr>
                <a:spLocks noChangeArrowheads="1"/>
              </p:cNvSpPr>
              <p:nvPr/>
            </p:nvSpPr>
            <p:spPr bwMode="auto">
              <a:xfrm>
                <a:off x="682" y="1053"/>
                <a:ext cx="3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45"/>
              <p:cNvSpPr>
                <a:spLocks noChangeArrowheads="1"/>
              </p:cNvSpPr>
              <p:nvPr/>
            </p:nvSpPr>
            <p:spPr bwMode="auto">
              <a:xfrm>
                <a:off x="981" y="1053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46"/>
              <p:cNvSpPr>
                <a:spLocks noChangeArrowheads="1"/>
              </p:cNvSpPr>
              <p:nvPr/>
            </p:nvSpPr>
            <p:spPr bwMode="auto">
              <a:xfrm>
                <a:off x="1032" y="1053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47"/>
              <p:cNvSpPr>
                <a:spLocks noChangeArrowheads="1"/>
              </p:cNvSpPr>
              <p:nvPr/>
            </p:nvSpPr>
            <p:spPr bwMode="auto">
              <a:xfrm>
                <a:off x="1057" y="105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1" name="Rectangle 48"/>
              <p:cNvSpPr>
                <a:spLocks noChangeArrowheads="1"/>
              </p:cNvSpPr>
              <p:nvPr/>
            </p:nvSpPr>
            <p:spPr bwMode="auto">
              <a:xfrm>
                <a:off x="1141" y="1053"/>
                <a:ext cx="7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2" name="Rectangle 49"/>
              <p:cNvSpPr>
                <a:spLocks noChangeArrowheads="1"/>
              </p:cNvSpPr>
              <p:nvPr/>
            </p:nvSpPr>
            <p:spPr bwMode="auto">
              <a:xfrm>
                <a:off x="1180" y="1053"/>
                <a:ext cx="97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50"/>
              <p:cNvSpPr>
                <a:spLocks noChangeArrowheads="1"/>
              </p:cNvSpPr>
              <p:nvPr/>
            </p:nvSpPr>
            <p:spPr bwMode="auto">
              <a:xfrm>
                <a:off x="1200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51"/>
              <p:cNvSpPr>
                <a:spLocks noChangeArrowheads="1"/>
              </p:cNvSpPr>
              <p:nvPr/>
            </p:nvSpPr>
            <p:spPr bwMode="auto">
              <a:xfrm>
                <a:off x="1225" y="1053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52"/>
              <p:cNvSpPr>
                <a:spLocks noChangeArrowheads="1"/>
              </p:cNvSpPr>
              <p:nvPr/>
            </p:nvSpPr>
            <p:spPr bwMode="auto">
              <a:xfrm>
                <a:off x="3280" y="995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53"/>
              <p:cNvSpPr>
                <a:spLocks noChangeArrowheads="1"/>
              </p:cNvSpPr>
              <p:nvPr/>
            </p:nvSpPr>
            <p:spPr bwMode="auto">
              <a:xfrm>
                <a:off x="3922" y="99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54"/>
              <p:cNvSpPr>
                <a:spLocks noChangeArrowheads="1"/>
              </p:cNvSpPr>
              <p:nvPr/>
            </p:nvSpPr>
            <p:spPr bwMode="auto">
              <a:xfrm>
                <a:off x="3601" y="111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8" name="Rectangle 55"/>
              <p:cNvSpPr>
                <a:spLocks noChangeArrowheads="1"/>
              </p:cNvSpPr>
              <p:nvPr/>
            </p:nvSpPr>
            <p:spPr bwMode="auto">
              <a:xfrm>
                <a:off x="200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56"/>
              <p:cNvSpPr>
                <a:spLocks noChangeArrowheads="1"/>
              </p:cNvSpPr>
              <p:nvPr/>
            </p:nvSpPr>
            <p:spPr bwMode="auto">
              <a:xfrm>
                <a:off x="680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0" name="Rectangle 57"/>
              <p:cNvSpPr>
                <a:spLocks noChangeArrowheads="1"/>
              </p:cNvSpPr>
              <p:nvPr/>
            </p:nvSpPr>
            <p:spPr bwMode="auto">
              <a:xfrm>
                <a:off x="683" y="991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58"/>
              <p:cNvSpPr>
                <a:spLocks noChangeArrowheads="1"/>
              </p:cNvSpPr>
              <p:nvPr/>
            </p:nvSpPr>
            <p:spPr bwMode="auto">
              <a:xfrm>
                <a:off x="1367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59"/>
              <p:cNvSpPr>
                <a:spLocks noChangeArrowheads="1"/>
              </p:cNvSpPr>
              <p:nvPr/>
            </p:nvSpPr>
            <p:spPr bwMode="auto">
              <a:xfrm>
                <a:off x="3035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3" name="Rectangle 60"/>
              <p:cNvSpPr>
                <a:spLocks noChangeArrowheads="1"/>
              </p:cNvSpPr>
              <p:nvPr/>
            </p:nvSpPr>
            <p:spPr bwMode="auto">
              <a:xfrm>
                <a:off x="3039" y="991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1"/>
              <p:cNvSpPr>
                <a:spLocks noChangeArrowheads="1"/>
              </p:cNvSpPr>
              <p:nvPr/>
            </p:nvSpPr>
            <p:spPr bwMode="auto">
              <a:xfrm>
                <a:off x="4164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2"/>
              <p:cNvSpPr>
                <a:spLocks noChangeArrowheads="1"/>
              </p:cNvSpPr>
              <p:nvPr/>
            </p:nvSpPr>
            <p:spPr bwMode="auto">
              <a:xfrm>
                <a:off x="5383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6" name="Rectangle 63"/>
              <p:cNvSpPr>
                <a:spLocks noChangeArrowheads="1"/>
              </p:cNvSpPr>
              <p:nvPr/>
            </p:nvSpPr>
            <p:spPr bwMode="auto">
              <a:xfrm>
                <a:off x="200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4"/>
              <p:cNvSpPr>
                <a:spLocks noChangeArrowheads="1"/>
              </p:cNvSpPr>
              <p:nvPr/>
            </p:nvSpPr>
            <p:spPr bwMode="auto">
              <a:xfrm>
                <a:off x="680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5"/>
              <p:cNvSpPr>
                <a:spLocks noChangeArrowheads="1"/>
              </p:cNvSpPr>
              <p:nvPr/>
            </p:nvSpPr>
            <p:spPr bwMode="auto">
              <a:xfrm>
                <a:off x="1367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9" name="Rectangle 66"/>
              <p:cNvSpPr>
                <a:spLocks noChangeArrowheads="1"/>
              </p:cNvSpPr>
              <p:nvPr/>
            </p:nvSpPr>
            <p:spPr bwMode="auto">
              <a:xfrm>
                <a:off x="3035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7"/>
              <p:cNvSpPr>
                <a:spLocks noChangeArrowheads="1"/>
              </p:cNvSpPr>
              <p:nvPr/>
            </p:nvSpPr>
            <p:spPr bwMode="auto">
              <a:xfrm>
                <a:off x="4164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"/>
              <p:cNvSpPr>
                <a:spLocks noChangeArrowheads="1"/>
              </p:cNvSpPr>
              <p:nvPr/>
            </p:nvSpPr>
            <p:spPr bwMode="auto">
              <a:xfrm>
                <a:off x="5383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2" name="Rectangle 69"/>
              <p:cNvSpPr>
                <a:spLocks noChangeArrowheads="1"/>
              </p:cNvSpPr>
              <p:nvPr/>
            </p:nvSpPr>
            <p:spPr bwMode="auto">
              <a:xfrm>
                <a:off x="683" y="1230"/>
                <a:ext cx="2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3" name="Rectangle 70"/>
              <p:cNvSpPr>
                <a:spLocks noChangeArrowheads="1"/>
              </p:cNvSpPr>
              <p:nvPr/>
            </p:nvSpPr>
            <p:spPr bwMode="auto">
              <a:xfrm>
                <a:off x="811" y="1230"/>
                <a:ext cx="21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4" name="Rectangle 71"/>
              <p:cNvSpPr>
                <a:spLocks noChangeArrowheads="1"/>
              </p:cNvSpPr>
              <p:nvPr/>
            </p:nvSpPr>
            <p:spPr bwMode="auto">
              <a:xfrm>
                <a:off x="985" y="123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72"/>
              <p:cNvSpPr>
                <a:spLocks noChangeArrowheads="1"/>
              </p:cNvSpPr>
              <p:nvPr/>
            </p:nvSpPr>
            <p:spPr bwMode="auto">
              <a:xfrm>
                <a:off x="1037" y="123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6" name="Rectangle 73"/>
              <p:cNvSpPr>
                <a:spLocks noChangeArrowheads="1"/>
              </p:cNvSpPr>
              <p:nvPr/>
            </p:nvSpPr>
            <p:spPr bwMode="auto">
              <a:xfrm>
                <a:off x="1061" y="123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7" name="Rectangle 74"/>
              <p:cNvSpPr>
                <a:spLocks noChangeArrowheads="1"/>
              </p:cNvSpPr>
              <p:nvPr/>
            </p:nvSpPr>
            <p:spPr bwMode="auto">
              <a:xfrm>
                <a:off x="1146" y="123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75"/>
              <p:cNvSpPr>
                <a:spLocks noChangeArrowheads="1"/>
              </p:cNvSpPr>
              <p:nvPr/>
            </p:nvSpPr>
            <p:spPr bwMode="auto">
              <a:xfrm>
                <a:off x="1170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9" name="Rectangle 76"/>
              <p:cNvSpPr>
                <a:spLocks noChangeArrowheads="1"/>
              </p:cNvSpPr>
              <p:nvPr/>
            </p:nvSpPr>
            <p:spPr bwMode="auto">
              <a:xfrm>
                <a:off x="1191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0" name="Rectangle 77"/>
              <p:cNvSpPr>
                <a:spLocks noChangeArrowheads="1"/>
              </p:cNvSpPr>
              <p:nvPr/>
            </p:nvSpPr>
            <p:spPr bwMode="auto">
              <a:xfrm>
                <a:off x="1217" y="123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78"/>
              <p:cNvSpPr>
                <a:spLocks noChangeArrowheads="1"/>
              </p:cNvSpPr>
              <p:nvPr/>
            </p:nvSpPr>
            <p:spPr bwMode="auto">
              <a:xfrm>
                <a:off x="3280" y="123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2" name="Rectangle 79"/>
              <p:cNvSpPr>
                <a:spLocks noChangeArrowheads="1"/>
              </p:cNvSpPr>
              <p:nvPr/>
            </p:nvSpPr>
            <p:spPr bwMode="auto">
              <a:xfrm>
                <a:off x="3922" y="123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3" name="Rectangle 80"/>
              <p:cNvSpPr>
                <a:spLocks noChangeArrowheads="1"/>
              </p:cNvSpPr>
              <p:nvPr/>
            </p:nvSpPr>
            <p:spPr bwMode="auto">
              <a:xfrm>
                <a:off x="3601" y="134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81"/>
              <p:cNvSpPr>
                <a:spLocks noChangeArrowheads="1"/>
              </p:cNvSpPr>
              <p:nvPr/>
            </p:nvSpPr>
            <p:spPr bwMode="auto">
              <a:xfrm>
                <a:off x="200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82"/>
              <p:cNvSpPr>
                <a:spLocks noChangeArrowheads="1"/>
              </p:cNvSpPr>
              <p:nvPr/>
            </p:nvSpPr>
            <p:spPr bwMode="auto">
              <a:xfrm>
                <a:off x="680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83"/>
              <p:cNvSpPr>
                <a:spLocks noChangeArrowheads="1"/>
              </p:cNvSpPr>
              <p:nvPr/>
            </p:nvSpPr>
            <p:spPr bwMode="auto">
              <a:xfrm>
                <a:off x="683" y="1226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7" name="Rectangle 84"/>
              <p:cNvSpPr>
                <a:spLocks noChangeArrowheads="1"/>
              </p:cNvSpPr>
              <p:nvPr/>
            </p:nvSpPr>
            <p:spPr bwMode="auto">
              <a:xfrm>
                <a:off x="1367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85"/>
              <p:cNvSpPr>
                <a:spLocks noChangeArrowheads="1"/>
              </p:cNvSpPr>
              <p:nvPr/>
            </p:nvSpPr>
            <p:spPr bwMode="auto">
              <a:xfrm>
                <a:off x="3035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86"/>
              <p:cNvSpPr>
                <a:spLocks noChangeArrowheads="1"/>
              </p:cNvSpPr>
              <p:nvPr/>
            </p:nvSpPr>
            <p:spPr bwMode="auto">
              <a:xfrm>
                <a:off x="3039" y="1226"/>
                <a:ext cx="112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87"/>
              <p:cNvSpPr>
                <a:spLocks noChangeArrowheads="1"/>
              </p:cNvSpPr>
              <p:nvPr/>
            </p:nvSpPr>
            <p:spPr bwMode="auto">
              <a:xfrm>
                <a:off x="4164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88"/>
              <p:cNvSpPr>
                <a:spLocks noChangeArrowheads="1"/>
              </p:cNvSpPr>
              <p:nvPr/>
            </p:nvSpPr>
            <p:spPr bwMode="auto">
              <a:xfrm>
                <a:off x="5383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89"/>
              <p:cNvSpPr>
                <a:spLocks noChangeArrowheads="1"/>
              </p:cNvSpPr>
              <p:nvPr/>
            </p:nvSpPr>
            <p:spPr bwMode="auto">
              <a:xfrm>
                <a:off x="200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90"/>
              <p:cNvSpPr>
                <a:spLocks noChangeArrowheads="1"/>
              </p:cNvSpPr>
              <p:nvPr/>
            </p:nvSpPr>
            <p:spPr bwMode="auto">
              <a:xfrm>
                <a:off x="680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91"/>
              <p:cNvSpPr>
                <a:spLocks noChangeArrowheads="1"/>
              </p:cNvSpPr>
              <p:nvPr/>
            </p:nvSpPr>
            <p:spPr bwMode="auto">
              <a:xfrm>
                <a:off x="1367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92"/>
              <p:cNvSpPr>
                <a:spLocks noChangeArrowheads="1"/>
              </p:cNvSpPr>
              <p:nvPr/>
            </p:nvSpPr>
            <p:spPr bwMode="auto">
              <a:xfrm>
                <a:off x="3035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93"/>
              <p:cNvSpPr>
                <a:spLocks noChangeArrowheads="1"/>
              </p:cNvSpPr>
              <p:nvPr/>
            </p:nvSpPr>
            <p:spPr bwMode="auto">
              <a:xfrm>
                <a:off x="4164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94"/>
              <p:cNvSpPr>
                <a:spLocks noChangeArrowheads="1"/>
              </p:cNvSpPr>
              <p:nvPr/>
            </p:nvSpPr>
            <p:spPr bwMode="auto">
              <a:xfrm>
                <a:off x="5383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95"/>
              <p:cNvSpPr>
                <a:spLocks noChangeArrowheads="1"/>
              </p:cNvSpPr>
              <p:nvPr/>
            </p:nvSpPr>
            <p:spPr bwMode="auto">
              <a:xfrm>
                <a:off x="280" y="1690"/>
                <a:ext cx="24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29" name="Rectangle 96"/>
              <p:cNvSpPr>
                <a:spLocks noChangeArrowheads="1"/>
              </p:cNvSpPr>
              <p:nvPr/>
            </p:nvSpPr>
            <p:spPr bwMode="auto">
              <a:xfrm>
                <a:off x="492" y="169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0" name="Rectangle 97"/>
              <p:cNvSpPr>
                <a:spLocks noChangeArrowheads="1"/>
              </p:cNvSpPr>
              <p:nvPr/>
            </p:nvSpPr>
            <p:spPr bwMode="auto">
              <a:xfrm>
                <a:off x="516" y="169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1" name="Rectangle 98"/>
              <p:cNvSpPr>
                <a:spLocks noChangeArrowheads="1"/>
              </p:cNvSpPr>
              <p:nvPr/>
            </p:nvSpPr>
            <p:spPr bwMode="auto">
              <a:xfrm>
                <a:off x="555" y="169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2" name="Rectangle 99"/>
              <p:cNvSpPr>
                <a:spLocks noChangeArrowheads="1"/>
              </p:cNvSpPr>
              <p:nvPr/>
            </p:nvSpPr>
            <p:spPr bwMode="auto">
              <a:xfrm>
                <a:off x="681" y="1351"/>
                <a:ext cx="4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3" name="Rectangle 100"/>
              <p:cNvSpPr>
                <a:spLocks noChangeArrowheads="1"/>
              </p:cNvSpPr>
              <p:nvPr/>
            </p:nvSpPr>
            <p:spPr bwMode="auto">
              <a:xfrm>
                <a:off x="1058" y="1351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4" name="Rectangle 101"/>
              <p:cNvSpPr>
                <a:spLocks noChangeArrowheads="1"/>
              </p:cNvSpPr>
              <p:nvPr/>
            </p:nvSpPr>
            <p:spPr bwMode="auto">
              <a:xfrm>
                <a:off x="1083" y="1351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5" name="Rectangle 102"/>
              <p:cNvSpPr>
                <a:spLocks noChangeArrowheads="1"/>
              </p:cNvSpPr>
              <p:nvPr/>
            </p:nvSpPr>
            <p:spPr bwMode="auto">
              <a:xfrm>
                <a:off x="116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6" name="Rectangle 103"/>
              <p:cNvSpPr>
                <a:spLocks noChangeArrowheads="1"/>
              </p:cNvSpPr>
              <p:nvPr/>
            </p:nvSpPr>
            <p:spPr bwMode="auto">
              <a:xfrm>
                <a:off x="1192" y="135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7" name="Rectangle 104"/>
              <p:cNvSpPr>
                <a:spLocks noChangeArrowheads="1"/>
              </p:cNvSpPr>
              <p:nvPr/>
            </p:nvSpPr>
            <p:spPr bwMode="auto">
              <a:xfrm>
                <a:off x="1212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8" name="Rectangle 105"/>
              <p:cNvSpPr>
                <a:spLocks noChangeArrowheads="1"/>
              </p:cNvSpPr>
              <p:nvPr/>
            </p:nvSpPr>
            <p:spPr bwMode="auto">
              <a:xfrm>
                <a:off x="1239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9" name="Rectangle 106"/>
              <p:cNvSpPr>
                <a:spLocks noChangeArrowheads="1"/>
              </p:cNvSpPr>
              <p:nvPr/>
            </p:nvSpPr>
            <p:spPr bwMode="auto">
              <a:xfrm>
                <a:off x="200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107"/>
              <p:cNvSpPr>
                <a:spLocks noChangeArrowheads="1"/>
              </p:cNvSpPr>
              <p:nvPr/>
            </p:nvSpPr>
            <p:spPr bwMode="auto">
              <a:xfrm>
                <a:off x="204" y="1345"/>
                <a:ext cx="4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108"/>
              <p:cNvSpPr>
                <a:spLocks noChangeArrowheads="1"/>
              </p:cNvSpPr>
              <p:nvPr/>
            </p:nvSpPr>
            <p:spPr bwMode="auto">
              <a:xfrm>
                <a:off x="680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109"/>
              <p:cNvSpPr>
                <a:spLocks noChangeArrowheads="1"/>
              </p:cNvSpPr>
              <p:nvPr/>
            </p:nvSpPr>
            <p:spPr bwMode="auto">
              <a:xfrm>
                <a:off x="683" y="1345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110"/>
              <p:cNvSpPr>
                <a:spLocks noChangeArrowheads="1"/>
              </p:cNvSpPr>
              <p:nvPr/>
            </p:nvSpPr>
            <p:spPr bwMode="auto">
              <a:xfrm>
                <a:off x="1367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111"/>
              <p:cNvSpPr>
                <a:spLocks noChangeArrowheads="1"/>
              </p:cNvSpPr>
              <p:nvPr/>
            </p:nvSpPr>
            <p:spPr bwMode="auto">
              <a:xfrm>
                <a:off x="3035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112"/>
              <p:cNvSpPr>
                <a:spLocks noChangeArrowheads="1"/>
              </p:cNvSpPr>
              <p:nvPr/>
            </p:nvSpPr>
            <p:spPr bwMode="auto">
              <a:xfrm>
                <a:off x="4164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113"/>
              <p:cNvSpPr>
                <a:spLocks noChangeArrowheads="1"/>
              </p:cNvSpPr>
              <p:nvPr/>
            </p:nvSpPr>
            <p:spPr bwMode="auto">
              <a:xfrm>
                <a:off x="5383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114"/>
              <p:cNvSpPr>
                <a:spLocks noChangeArrowheads="1"/>
              </p:cNvSpPr>
              <p:nvPr/>
            </p:nvSpPr>
            <p:spPr bwMode="auto">
              <a:xfrm>
                <a:off x="200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115"/>
              <p:cNvSpPr>
                <a:spLocks noChangeArrowheads="1"/>
              </p:cNvSpPr>
              <p:nvPr/>
            </p:nvSpPr>
            <p:spPr bwMode="auto">
              <a:xfrm>
                <a:off x="680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116"/>
              <p:cNvSpPr>
                <a:spLocks noChangeArrowheads="1"/>
              </p:cNvSpPr>
              <p:nvPr/>
            </p:nvSpPr>
            <p:spPr bwMode="auto">
              <a:xfrm>
                <a:off x="1367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117"/>
              <p:cNvSpPr>
                <a:spLocks noChangeArrowheads="1"/>
              </p:cNvSpPr>
              <p:nvPr/>
            </p:nvSpPr>
            <p:spPr bwMode="auto">
              <a:xfrm>
                <a:off x="3035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118"/>
              <p:cNvSpPr>
                <a:spLocks noChangeArrowheads="1"/>
              </p:cNvSpPr>
              <p:nvPr/>
            </p:nvSpPr>
            <p:spPr bwMode="auto">
              <a:xfrm>
                <a:off x="4164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119"/>
              <p:cNvSpPr>
                <a:spLocks noChangeArrowheads="1"/>
              </p:cNvSpPr>
              <p:nvPr/>
            </p:nvSpPr>
            <p:spPr bwMode="auto">
              <a:xfrm>
                <a:off x="5383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120"/>
              <p:cNvSpPr>
                <a:spLocks noChangeArrowheads="1"/>
              </p:cNvSpPr>
              <p:nvPr/>
            </p:nvSpPr>
            <p:spPr bwMode="auto">
              <a:xfrm>
                <a:off x="683" y="1522"/>
                <a:ext cx="4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4" name="Rectangle 121"/>
              <p:cNvSpPr>
                <a:spLocks noChangeArrowheads="1"/>
              </p:cNvSpPr>
              <p:nvPr/>
            </p:nvSpPr>
            <p:spPr bwMode="auto">
              <a:xfrm>
                <a:off x="1066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5" name="Rectangle 122"/>
              <p:cNvSpPr>
                <a:spLocks noChangeArrowheads="1"/>
              </p:cNvSpPr>
              <p:nvPr/>
            </p:nvSpPr>
            <p:spPr bwMode="auto">
              <a:xfrm>
                <a:off x="1090" y="1522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6" name="Rectangle 123"/>
              <p:cNvSpPr>
                <a:spLocks noChangeArrowheads="1"/>
              </p:cNvSpPr>
              <p:nvPr/>
            </p:nvSpPr>
            <p:spPr bwMode="auto">
              <a:xfrm>
                <a:off x="1175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7" name="Rectangle 124"/>
              <p:cNvSpPr>
                <a:spLocks noChangeArrowheads="1"/>
              </p:cNvSpPr>
              <p:nvPr/>
            </p:nvSpPr>
            <p:spPr bwMode="auto">
              <a:xfrm>
                <a:off x="1200" y="1522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8" name="Rectangle 125"/>
              <p:cNvSpPr>
                <a:spLocks noChangeArrowheads="1"/>
              </p:cNvSpPr>
              <p:nvPr/>
            </p:nvSpPr>
            <p:spPr bwMode="auto">
              <a:xfrm>
                <a:off x="1220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9" name="Rectangle 126"/>
              <p:cNvSpPr>
                <a:spLocks noChangeArrowheads="1"/>
              </p:cNvSpPr>
              <p:nvPr/>
            </p:nvSpPr>
            <p:spPr bwMode="auto">
              <a:xfrm>
                <a:off x="1246" y="1522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127"/>
              <p:cNvSpPr>
                <a:spLocks noChangeArrowheads="1"/>
              </p:cNvSpPr>
              <p:nvPr/>
            </p:nvSpPr>
            <p:spPr bwMode="auto">
              <a:xfrm>
                <a:off x="3280" y="147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128"/>
              <p:cNvSpPr>
                <a:spLocks noChangeArrowheads="1"/>
              </p:cNvSpPr>
              <p:nvPr/>
            </p:nvSpPr>
            <p:spPr bwMode="auto">
              <a:xfrm>
                <a:off x="3922" y="147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129"/>
              <p:cNvSpPr>
                <a:spLocks noChangeArrowheads="1"/>
              </p:cNvSpPr>
              <p:nvPr/>
            </p:nvSpPr>
            <p:spPr bwMode="auto">
              <a:xfrm>
                <a:off x="3601" y="1586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130"/>
              <p:cNvSpPr>
                <a:spLocks noChangeArrowheads="1"/>
              </p:cNvSpPr>
              <p:nvPr/>
            </p:nvSpPr>
            <p:spPr bwMode="auto">
              <a:xfrm>
                <a:off x="200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4" name="Rectangle 131"/>
              <p:cNvSpPr>
                <a:spLocks noChangeArrowheads="1"/>
              </p:cNvSpPr>
              <p:nvPr/>
            </p:nvSpPr>
            <p:spPr bwMode="auto">
              <a:xfrm>
                <a:off x="680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132"/>
              <p:cNvSpPr>
                <a:spLocks noChangeArrowheads="1"/>
              </p:cNvSpPr>
              <p:nvPr/>
            </p:nvSpPr>
            <p:spPr bwMode="auto">
              <a:xfrm>
                <a:off x="683" y="146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133"/>
              <p:cNvSpPr>
                <a:spLocks noChangeArrowheads="1"/>
              </p:cNvSpPr>
              <p:nvPr/>
            </p:nvSpPr>
            <p:spPr bwMode="auto">
              <a:xfrm>
                <a:off x="136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7" name="Rectangle 134"/>
              <p:cNvSpPr>
                <a:spLocks noChangeArrowheads="1"/>
              </p:cNvSpPr>
              <p:nvPr/>
            </p:nvSpPr>
            <p:spPr bwMode="auto">
              <a:xfrm>
                <a:off x="3035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8" name="Rectangle 135"/>
              <p:cNvSpPr>
                <a:spLocks noChangeArrowheads="1"/>
              </p:cNvSpPr>
              <p:nvPr/>
            </p:nvSpPr>
            <p:spPr bwMode="auto">
              <a:xfrm>
                <a:off x="3039" y="146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136"/>
              <p:cNvSpPr>
                <a:spLocks noChangeArrowheads="1"/>
              </p:cNvSpPr>
              <p:nvPr/>
            </p:nvSpPr>
            <p:spPr bwMode="auto">
              <a:xfrm>
                <a:off x="416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137"/>
              <p:cNvSpPr>
                <a:spLocks noChangeArrowheads="1"/>
              </p:cNvSpPr>
              <p:nvPr/>
            </p:nvSpPr>
            <p:spPr bwMode="auto">
              <a:xfrm>
                <a:off x="5383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1" name="Rectangle 138"/>
              <p:cNvSpPr>
                <a:spLocks noChangeArrowheads="1"/>
              </p:cNvSpPr>
              <p:nvPr/>
            </p:nvSpPr>
            <p:spPr bwMode="auto">
              <a:xfrm>
                <a:off x="200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139"/>
              <p:cNvSpPr>
                <a:spLocks noChangeArrowheads="1"/>
              </p:cNvSpPr>
              <p:nvPr/>
            </p:nvSpPr>
            <p:spPr bwMode="auto">
              <a:xfrm>
                <a:off x="680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140"/>
              <p:cNvSpPr>
                <a:spLocks noChangeArrowheads="1"/>
              </p:cNvSpPr>
              <p:nvPr/>
            </p:nvSpPr>
            <p:spPr bwMode="auto">
              <a:xfrm>
                <a:off x="1367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4" name="Rectangle 141"/>
              <p:cNvSpPr>
                <a:spLocks noChangeArrowheads="1"/>
              </p:cNvSpPr>
              <p:nvPr/>
            </p:nvSpPr>
            <p:spPr bwMode="auto">
              <a:xfrm>
                <a:off x="3035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142"/>
              <p:cNvSpPr>
                <a:spLocks noChangeArrowheads="1"/>
              </p:cNvSpPr>
              <p:nvPr/>
            </p:nvSpPr>
            <p:spPr bwMode="auto">
              <a:xfrm>
                <a:off x="4164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143"/>
              <p:cNvSpPr>
                <a:spLocks noChangeArrowheads="1"/>
              </p:cNvSpPr>
              <p:nvPr/>
            </p:nvSpPr>
            <p:spPr bwMode="auto">
              <a:xfrm>
                <a:off x="5383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7" name="Rectangle 144"/>
              <p:cNvSpPr>
                <a:spLocks noChangeArrowheads="1"/>
              </p:cNvSpPr>
              <p:nvPr/>
            </p:nvSpPr>
            <p:spPr bwMode="auto">
              <a:xfrm>
                <a:off x="607" y="1710"/>
                <a:ext cx="48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8" name="Rectangle 145"/>
              <p:cNvSpPr>
                <a:spLocks noChangeArrowheads="1"/>
              </p:cNvSpPr>
              <p:nvPr/>
            </p:nvSpPr>
            <p:spPr bwMode="auto">
              <a:xfrm>
                <a:off x="1046" y="171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9" name="Rectangle 146"/>
              <p:cNvSpPr>
                <a:spLocks noChangeArrowheads="1"/>
              </p:cNvSpPr>
              <p:nvPr/>
            </p:nvSpPr>
            <p:spPr bwMode="auto">
              <a:xfrm>
                <a:off x="1070" y="171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147"/>
              <p:cNvSpPr>
                <a:spLocks noChangeArrowheads="1"/>
              </p:cNvSpPr>
              <p:nvPr/>
            </p:nvSpPr>
            <p:spPr bwMode="auto">
              <a:xfrm>
                <a:off x="1155" y="171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1" name="Rectangle 148"/>
              <p:cNvSpPr>
                <a:spLocks noChangeArrowheads="1"/>
              </p:cNvSpPr>
              <p:nvPr/>
            </p:nvSpPr>
            <p:spPr bwMode="auto">
              <a:xfrm>
                <a:off x="1180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2" name="Rectangle 149"/>
              <p:cNvSpPr>
                <a:spLocks noChangeArrowheads="1"/>
              </p:cNvSpPr>
              <p:nvPr/>
            </p:nvSpPr>
            <p:spPr bwMode="auto">
              <a:xfrm>
                <a:off x="1200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150"/>
              <p:cNvSpPr>
                <a:spLocks noChangeArrowheads="1"/>
              </p:cNvSpPr>
              <p:nvPr/>
            </p:nvSpPr>
            <p:spPr bwMode="auto">
              <a:xfrm>
                <a:off x="122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4" name="Rectangle 151"/>
              <p:cNvSpPr>
                <a:spLocks noChangeArrowheads="1"/>
              </p:cNvSpPr>
              <p:nvPr/>
            </p:nvSpPr>
            <p:spPr bwMode="auto">
              <a:xfrm>
                <a:off x="1251" y="171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5" name="Rectangle 152"/>
              <p:cNvSpPr>
                <a:spLocks noChangeArrowheads="1"/>
              </p:cNvSpPr>
              <p:nvPr/>
            </p:nvSpPr>
            <p:spPr bwMode="auto">
              <a:xfrm>
                <a:off x="200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6" name="Rectangle 153"/>
              <p:cNvSpPr>
                <a:spLocks noChangeArrowheads="1"/>
              </p:cNvSpPr>
              <p:nvPr/>
            </p:nvSpPr>
            <p:spPr bwMode="auto">
              <a:xfrm>
                <a:off x="680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154"/>
              <p:cNvSpPr>
                <a:spLocks noChangeArrowheads="1"/>
              </p:cNvSpPr>
              <p:nvPr/>
            </p:nvSpPr>
            <p:spPr bwMode="auto">
              <a:xfrm>
                <a:off x="683" y="1690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155"/>
              <p:cNvSpPr>
                <a:spLocks noChangeArrowheads="1"/>
              </p:cNvSpPr>
              <p:nvPr/>
            </p:nvSpPr>
            <p:spPr bwMode="auto">
              <a:xfrm>
                <a:off x="1367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9" name="Rectangle 156"/>
              <p:cNvSpPr>
                <a:spLocks noChangeArrowheads="1"/>
              </p:cNvSpPr>
              <p:nvPr/>
            </p:nvSpPr>
            <p:spPr bwMode="auto">
              <a:xfrm>
                <a:off x="3035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157"/>
              <p:cNvSpPr>
                <a:spLocks noChangeArrowheads="1"/>
              </p:cNvSpPr>
              <p:nvPr/>
            </p:nvSpPr>
            <p:spPr bwMode="auto">
              <a:xfrm>
                <a:off x="4164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158"/>
              <p:cNvSpPr>
                <a:spLocks noChangeArrowheads="1"/>
              </p:cNvSpPr>
              <p:nvPr/>
            </p:nvSpPr>
            <p:spPr bwMode="auto">
              <a:xfrm>
                <a:off x="5383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2" name="Rectangle 159"/>
              <p:cNvSpPr>
                <a:spLocks noChangeArrowheads="1"/>
              </p:cNvSpPr>
              <p:nvPr/>
            </p:nvSpPr>
            <p:spPr bwMode="auto">
              <a:xfrm>
                <a:off x="200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160"/>
              <p:cNvSpPr>
                <a:spLocks noChangeArrowheads="1"/>
              </p:cNvSpPr>
              <p:nvPr/>
            </p:nvSpPr>
            <p:spPr bwMode="auto">
              <a:xfrm>
                <a:off x="680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161"/>
              <p:cNvSpPr>
                <a:spLocks noChangeArrowheads="1"/>
              </p:cNvSpPr>
              <p:nvPr/>
            </p:nvSpPr>
            <p:spPr bwMode="auto">
              <a:xfrm>
                <a:off x="1367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5" name="Rectangle 162"/>
              <p:cNvSpPr>
                <a:spLocks noChangeArrowheads="1"/>
              </p:cNvSpPr>
              <p:nvPr/>
            </p:nvSpPr>
            <p:spPr bwMode="auto">
              <a:xfrm>
                <a:off x="3035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6" name="Rectangle 163"/>
              <p:cNvSpPr>
                <a:spLocks noChangeArrowheads="1"/>
              </p:cNvSpPr>
              <p:nvPr/>
            </p:nvSpPr>
            <p:spPr bwMode="auto">
              <a:xfrm>
                <a:off x="4164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164"/>
              <p:cNvSpPr>
                <a:spLocks noChangeArrowheads="1"/>
              </p:cNvSpPr>
              <p:nvPr/>
            </p:nvSpPr>
            <p:spPr bwMode="auto">
              <a:xfrm>
                <a:off x="5383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165"/>
              <p:cNvSpPr>
                <a:spLocks noChangeArrowheads="1"/>
              </p:cNvSpPr>
              <p:nvPr/>
            </p:nvSpPr>
            <p:spPr bwMode="auto">
              <a:xfrm>
                <a:off x="607" y="1861"/>
                <a:ext cx="48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166"/>
              <p:cNvSpPr>
                <a:spLocks noChangeArrowheads="1"/>
              </p:cNvSpPr>
              <p:nvPr/>
            </p:nvSpPr>
            <p:spPr bwMode="auto">
              <a:xfrm>
                <a:off x="1053" y="1861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0" name="Rectangle 167"/>
              <p:cNvSpPr>
                <a:spLocks noChangeArrowheads="1"/>
              </p:cNvSpPr>
              <p:nvPr/>
            </p:nvSpPr>
            <p:spPr bwMode="auto">
              <a:xfrm>
                <a:off x="1078" y="1861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1" name="Rectangle 168"/>
              <p:cNvSpPr>
                <a:spLocks noChangeArrowheads="1"/>
              </p:cNvSpPr>
              <p:nvPr/>
            </p:nvSpPr>
            <p:spPr bwMode="auto">
              <a:xfrm>
                <a:off x="1163" y="1861"/>
                <a:ext cx="15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2" name="Rectangle 169"/>
              <p:cNvSpPr>
                <a:spLocks noChangeArrowheads="1"/>
              </p:cNvSpPr>
              <p:nvPr/>
            </p:nvSpPr>
            <p:spPr bwMode="auto">
              <a:xfrm>
                <a:off x="1075" y="1844"/>
                <a:ext cx="38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3" name="Rectangle 170"/>
              <p:cNvSpPr>
                <a:spLocks noChangeArrowheads="1"/>
              </p:cNvSpPr>
              <p:nvPr/>
            </p:nvSpPr>
            <p:spPr bwMode="auto">
              <a:xfrm>
                <a:off x="1207" y="1861"/>
                <a:ext cx="7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en-US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4" name="Rectangle 171"/>
              <p:cNvSpPr>
                <a:spLocks noChangeArrowheads="1"/>
              </p:cNvSpPr>
              <p:nvPr/>
            </p:nvSpPr>
            <p:spPr bwMode="auto">
              <a:xfrm>
                <a:off x="852" y="1861"/>
                <a:ext cx="41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5" name="Rectangle 172"/>
              <p:cNvSpPr>
                <a:spLocks noChangeArrowheads="1"/>
              </p:cNvSpPr>
              <p:nvPr/>
            </p:nvSpPr>
            <p:spPr bwMode="auto">
              <a:xfrm>
                <a:off x="1259" y="186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6" name="Rectangle 173"/>
              <p:cNvSpPr>
                <a:spLocks noChangeArrowheads="1"/>
              </p:cNvSpPr>
              <p:nvPr/>
            </p:nvSpPr>
            <p:spPr bwMode="auto">
              <a:xfrm>
                <a:off x="3280" y="1846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7" name="Rectangle 174"/>
              <p:cNvSpPr>
                <a:spLocks noChangeArrowheads="1"/>
              </p:cNvSpPr>
              <p:nvPr/>
            </p:nvSpPr>
            <p:spPr bwMode="auto">
              <a:xfrm>
                <a:off x="3922" y="1846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8" name="Rectangle 175"/>
              <p:cNvSpPr>
                <a:spLocks noChangeArrowheads="1"/>
              </p:cNvSpPr>
              <p:nvPr/>
            </p:nvSpPr>
            <p:spPr bwMode="auto">
              <a:xfrm>
                <a:off x="3601" y="196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9" name="Rectangle 176"/>
              <p:cNvSpPr>
                <a:spLocks noChangeArrowheads="1"/>
              </p:cNvSpPr>
              <p:nvPr/>
            </p:nvSpPr>
            <p:spPr bwMode="auto">
              <a:xfrm>
                <a:off x="200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177"/>
              <p:cNvSpPr>
                <a:spLocks noChangeArrowheads="1"/>
              </p:cNvSpPr>
              <p:nvPr/>
            </p:nvSpPr>
            <p:spPr bwMode="auto">
              <a:xfrm>
                <a:off x="680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178"/>
              <p:cNvSpPr>
                <a:spLocks noChangeArrowheads="1"/>
              </p:cNvSpPr>
              <p:nvPr/>
            </p:nvSpPr>
            <p:spPr bwMode="auto">
              <a:xfrm>
                <a:off x="683" y="1842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179"/>
              <p:cNvSpPr>
                <a:spLocks noChangeArrowheads="1"/>
              </p:cNvSpPr>
              <p:nvPr/>
            </p:nvSpPr>
            <p:spPr bwMode="auto">
              <a:xfrm>
                <a:off x="1367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180"/>
              <p:cNvSpPr>
                <a:spLocks noChangeArrowheads="1"/>
              </p:cNvSpPr>
              <p:nvPr/>
            </p:nvSpPr>
            <p:spPr bwMode="auto">
              <a:xfrm>
                <a:off x="3035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181"/>
              <p:cNvSpPr>
                <a:spLocks noChangeArrowheads="1"/>
              </p:cNvSpPr>
              <p:nvPr/>
            </p:nvSpPr>
            <p:spPr bwMode="auto">
              <a:xfrm>
                <a:off x="3039" y="1842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182"/>
              <p:cNvSpPr>
                <a:spLocks noChangeArrowheads="1"/>
              </p:cNvSpPr>
              <p:nvPr/>
            </p:nvSpPr>
            <p:spPr bwMode="auto">
              <a:xfrm>
                <a:off x="4164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183"/>
              <p:cNvSpPr>
                <a:spLocks noChangeArrowheads="1"/>
              </p:cNvSpPr>
              <p:nvPr/>
            </p:nvSpPr>
            <p:spPr bwMode="auto">
              <a:xfrm>
                <a:off x="5383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184"/>
              <p:cNvSpPr>
                <a:spLocks noChangeArrowheads="1"/>
              </p:cNvSpPr>
              <p:nvPr/>
            </p:nvSpPr>
            <p:spPr bwMode="auto">
              <a:xfrm>
                <a:off x="200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185"/>
              <p:cNvSpPr>
                <a:spLocks noChangeArrowheads="1"/>
              </p:cNvSpPr>
              <p:nvPr/>
            </p:nvSpPr>
            <p:spPr bwMode="auto">
              <a:xfrm>
                <a:off x="680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186"/>
              <p:cNvSpPr>
                <a:spLocks noChangeArrowheads="1"/>
              </p:cNvSpPr>
              <p:nvPr/>
            </p:nvSpPr>
            <p:spPr bwMode="auto">
              <a:xfrm>
                <a:off x="1367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187"/>
              <p:cNvSpPr>
                <a:spLocks noChangeArrowheads="1"/>
              </p:cNvSpPr>
              <p:nvPr/>
            </p:nvSpPr>
            <p:spPr bwMode="auto">
              <a:xfrm>
                <a:off x="3035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188"/>
              <p:cNvSpPr>
                <a:spLocks noChangeArrowheads="1"/>
              </p:cNvSpPr>
              <p:nvPr/>
            </p:nvSpPr>
            <p:spPr bwMode="auto">
              <a:xfrm>
                <a:off x="4164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189"/>
              <p:cNvSpPr>
                <a:spLocks noChangeArrowheads="1"/>
              </p:cNvSpPr>
              <p:nvPr/>
            </p:nvSpPr>
            <p:spPr bwMode="auto">
              <a:xfrm>
                <a:off x="5383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190"/>
              <p:cNvSpPr>
                <a:spLocks noChangeArrowheads="1"/>
              </p:cNvSpPr>
              <p:nvPr/>
            </p:nvSpPr>
            <p:spPr bwMode="auto">
              <a:xfrm>
                <a:off x="680" y="2013"/>
                <a:ext cx="4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4" name="Rectangle 191"/>
              <p:cNvSpPr>
                <a:spLocks noChangeArrowheads="1"/>
              </p:cNvSpPr>
              <p:nvPr/>
            </p:nvSpPr>
            <p:spPr bwMode="auto">
              <a:xfrm>
                <a:off x="1053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5" name="Rectangle 192"/>
              <p:cNvSpPr>
                <a:spLocks noChangeArrowheads="1"/>
              </p:cNvSpPr>
              <p:nvPr/>
            </p:nvSpPr>
            <p:spPr bwMode="auto">
              <a:xfrm>
                <a:off x="1077" y="201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6" name="Rectangle 193"/>
              <p:cNvSpPr>
                <a:spLocks noChangeArrowheads="1"/>
              </p:cNvSpPr>
              <p:nvPr/>
            </p:nvSpPr>
            <p:spPr bwMode="auto">
              <a:xfrm>
                <a:off x="116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7" name="Rectangle 194"/>
              <p:cNvSpPr>
                <a:spLocks noChangeArrowheads="1"/>
              </p:cNvSpPr>
              <p:nvPr/>
            </p:nvSpPr>
            <p:spPr bwMode="auto">
              <a:xfrm>
                <a:off x="1186" y="2013"/>
                <a:ext cx="11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8" name="Rectangle 195"/>
              <p:cNvSpPr>
                <a:spLocks noChangeArrowheads="1"/>
              </p:cNvSpPr>
              <p:nvPr/>
            </p:nvSpPr>
            <p:spPr bwMode="auto">
              <a:xfrm>
                <a:off x="1206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9" name="Rectangle 196"/>
              <p:cNvSpPr>
                <a:spLocks noChangeArrowheads="1"/>
              </p:cNvSpPr>
              <p:nvPr/>
            </p:nvSpPr>
            <p:spPr bwMode="auto">
              <a:xfrm>
                <a:off x="123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0" name="Rectangle 197"/>
              <p:cNvSpPr>
                <a:spLocks noChangeArrowheads="1"/>
              </p:cNvSpPr>
              <p:nvPr/>
            </p:nvSpPr>
            <p:spPr bwMode="auto">
              <a:xfrm>
                <a:off x="1257" y="201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1" name="Rectangle 198"/>
              <p:cNvSpPr>
                <a:spLocks noChangeArrowheads="1"/>
              </p:cNvSpPr>
              <p:nvPr/>
            </p:nvSpPr>
            <p:spPr bwMode="auto">
              <a:xfrm>
                <a:off x="200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199"/>
              <p:cNvSpPr>
                <a:spLocks noChangeArrowheads="1"/>
              </p:cNvSpPr>
              <p:nvPr/>
            </p:nvSpPr>
            <p:spPr bwMode="auto">
              <a:xfrm>
                <a:off x="680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3" name="Rectangle 200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4" name="Rectangle 201"/>
              <p:cNvSpPr>
                <a:spLocks noChangeArrowheads="1"/>
              </p:cNvSpPr>
              <p:nvPr/>
            </p:nvSpPr>
            <p:spPr bwMode="auto">
              <a:xfrm>
                <a:off x="1367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5" name="Rectangle 202"/>
              <p:cNvSpPr>
                <a:spLocks noChangeArrowheads="1"/>
              </p:cNvSpPr>
              <p:nvPr/>
            </p:nvSpPr>
            <p:spPr bwMode="auto">
              <a:xfrm>
                <a:off x="3035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6" name="Rectangle 203"/>
              <p:cNvSpPr>
                <a:spLocks noChangeArrowheads="1"/>
              </p:cNvSpPr>
              <p:nvPr/>
            </p:nvSpPr>
            <p:spPr bwMode="auto">
              <a:xfrm>
                <a:off x="4164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7" name="Rectangle 204"/>
              <p:cNvSpPr>
                <a:spLocks noChangeArrowheads="1"/>
              </p:cNvSpPr>
              <p:nvPr/>
            </p:nvSpPr>
            <p:spPr bwMode="auto">
              <a:xfrm>
                <a:off x="5383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8" name="Rectangle 205"/>
              <p:cNvSpPr>
                <a:spLocks noChangeArrowheads="1"/>
              </p:cNvSpPr>
              <p:nvPr/>
            </p:nvSpPr>
            <p:spPr bwMode="auto">
              <a:xfrm>
                <a:off x="200" y="1997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680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1367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3035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4164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5383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240" y="2330"/>
              <a:ext cx="31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464" y="2330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488" y="2330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28" y="2330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683" y="2165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З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878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791" y="2165"/>
              <a:ext cx="27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1031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1" name="Rectangle 220"/>
            <p:cNvSpPr>
              <a:spLocks noChangeArrowheads="1"/>
            </p:cNvSpPr>
            <p:nvPr/>
          </p:nvSpPr>
          <p:spPr bwMode="auto">
            <a:xfrm>
              <a:off x="1055" y="2158"/>
              <a:ext cx="2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1140" y="2165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1164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1185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1211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200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226"/>
            <p:cNvSpPr>
              <a:spLocks noChangeArrowheads="1"/>
            </p:cNvSpPr>
            <p:nvPr/>
          </p:nvSpPr>
          <p:spPr bwMode="auto">
            <a:xfrm>
              <a:off x="204" y="2145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680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228"/>
            <p:cNvSpPr>
              <a:spLocks noChangeArrowheads="1"/>
            </p:cNvSpPr>
            <p:nvPr/>
          </p:nvSpPr>
          <p:spPr bwMode="auto">
            <a:xfrm>
              <a:off x="683" y="2145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1367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035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4" name="Rectangle 231"/>
            <p:cNvSpPr>
              <a:spLocks noChangeArrowheads="1"/>
            </p:cNvSpPr>
            <p:nvPr/>
          </p:nvSpPr>
          <p:spPr bwMode="auto">
            <a:xfrm>
              <a:off x="4164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232"/>
            <p:cNvSpPr>
              <a:spLocks noChangeArrowheads="1"/>
            </p:cNvSpPr>
            <p:nvPr/>
          </p:nvSpPr>
          <p:spPr bwMode="auto">
            <a:xfrm>
              <a:off x="5383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7" name="Rectangle 233"/>
            <p:cNvSpPr>
              <a:spLocks noChangeArrowheads="1"/>
            </p:cNvSpPr>
            <p:nvPr/>
          </p:nvSpPr>
          <p:spPr bwMode="auto">
            <a:xfrm>
              <a:off x="200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8" name="Rectangle 234"/>
            <p:cNvSpPr>
              <a:spLocks noChangeArrowheads="1"/>
            </p:cNvSpPr>
            <p:nvPr/>
          </p:nvSpPr>
          <p:spPr bwMode="auto">
            <a:xfrm>
              <a:off x="680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235"/>
            <p:cNvSpPr>
              <a:spLocks noChangeArrowheads="1"/>
            </p:cNvSpPr>
            <p:nvPr/>
          </p:nvSpPr>
          <p:spPr bwMode="auto">
            <a:xfrm>
              <a:off x="1367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236"/>
            <p:cNvSpPr>
              <a:spLocks noChangeArrowheads="1"/>
            </p:cNvSpPr>
            <p:nvPr/>
          </p:nvSpPr>
          <p:spPr bwMode="auto">
            <a:xfrm>
              <a:off x="3035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1" name="Rectangle 237"/>
            <p:cNvSpPr>
              <a:spLocks noChangeArrowheads="1"/>
            </p:cNvSpPr>
            <p:nvPr/>
          </p:nvSpPr>
          <p:spPr bwMode="auto">
            <a:xfrm>
              <a:off x="4164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2" name="Rectangle 238"/>
            <p:cNvSpPr>
              <a:spLocks noChangeArrowheads="1"/>
            </p:cNvSpPr>
            <p:nvPr/>
          </p:nvSpPr>
          <p:spPr bwMode="auto">
            <a:xfrm>
              <a:off x="5383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Rectangle 239"/>
            <p:cNvSpPr>
              <a:spLocks noChangeArrowheads="1"/>
            </p:cNvSpPr>
            <p:nvPr/>
          </p:nvSpPr>
          <p:spPr bwMode="auto">
            <a:xfrm>
              <a:off x="683" y="2301"/>
              <a:ext cx="6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4" name="Rectangle 240"/>
            <p:cNvSpPr>
              <a:spLocks noChangeArrowheads="1"/>
            </p:cNvSpPr>
            <p:nvPr/>
          </p:nvSpPr>
          <p:spPr bwMode="auto">
            <a:xfrm>
              <a:off x="887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5" name="Rectangle 241"/>
            <p:cNvSpPr>
              <a:spLocks noChangeArrowheads="1"/>
            </p:cNvSpPr>
            <p:nvPr/>
          </p:nvSpPr>
          <p:spPr bwMode="auto">
            <a:xfrm>
              <a:off x="825" y="2301"/>
              <a:ext cx="2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6" name="Rectangle 242"/>
            <p:cNvSpPr>
              <a:spLocks noChangeArrowheads="1"/>
            </p:cNvSpPr>
            <p:nvPr/>
          </p:nvSpPr>
          <p:spPr bwMode="auto">
            <a:xfrm>
              <a:off x="1039" y="2301"/>
              <a:ext cx="21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243"/>
            <p:cNvSpPr>
              <a:spLocks noChangeArrowheads="1"/>
            </p:cNvSpPr>
            <p:nvPr/>
          </p:nvSpPr>
          <p:spPr bwMode="auto">
            <a:xfrm>
              <a:off x="1064" y="2301"/>
              <a:ext cx="11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244"/>
            <p:cNvSpPr>
              <a:spLocks noChangeArrowheads="1"/>
            </p:cNvSpPr>
            <p:nvPr/>
          </p:nvSpPr>
          <p:spPr bwMode="auto">
            <a:xfrm>
              <a:off x="1148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9" name="Rectangle 245"/>
            <p:cNvSpPr>
              <a:spLocks noChangeArrowheads="1"/>
            </p:cNvSpPr>
            <p:nvPr/>
          </p:nvSpPr>
          <p:spPr bwMode="auto">
            <a:xfrm>
              <a:off x="1173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0" name="Rectangle 246"/>
            <p:cNvSpPr>
              <a:spLocks noChangeArrowheads="1"/>
            </p:cNvSpPr>
            <p:nvPr/>
          </p:nvSpPr>
          <p:spPr bwMode="auto">
            <a:xfrm>
              <a:off x="1193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247"/>
            <p:cNvSpPr>
              <a:spLocks noChangeArrowheads="1"/>
            </p:cNvSpPr>
            <p:nvPr/>
          </p:nvSpPr>
          <p:spPr bwMode="auto">
            <a:xfrm>
              <a:off x="1218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248"/>
            <p:cNvSpPr>
              <a:spLocks noChangeArrowheads="1"/>
            </p:cNvSpPr>
            <p:nvPr/>
          </p:nvSpPr>
          <p:spPr bwMode="auto">
            <a:xfrm>
              <a:off x="3280" y="2301"/>
              <a:ext cx="87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Учебный элемент 6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3" name="Rectangle 249"/>
            <p:cNvSpPr>
              <a:spLocks noChangeArrowheads="1"/>
            </p:cNvSpPr>
            <p:nvPr/>
          </p:nvSpPr>
          <p:spPr bwMode="auto">
            <a:xfrm>
              <a:off x="3922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4" name="Rectangle 250"/>
            <p:cNvSpPr>
              <a:spLocks noChangeArrowheads="1"/>
            </p:cNvSpPr>
            <p:nvPr/>
          </p:nvSpPr>
          <p:spPr bwMode="auto">
            <a:xfrm>
              <a:off x="3601" y="2418"/>
              <a:ext cx="4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1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252"/>
            <p:cNvSpPr>
              <a:spLocks noChangeArrowheads="1"/>
            </p:cNvSpPr>
            <p:nvPr/>
          </p:nvSpPr>
          <p:spPr bwMode="auto">
            <a:xfrm>
              <a:off x="3750" y="2512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7" name="Rectangle 253"/>
            <p:cNvSpPr>
              <a:spLocks noChangeArrowheads="1"/>
            </p:cNvSpPr>
            <p:nvPr/>
          </p:nvSpPr>
          <p:spPr bwMode="auto">
            <a:xfrm>
              <a:off x="200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254"/>
            <p:cNvSpPr>
              <a:spLocks noChangeArrowheads="1"/>
            </p:cNvSpPr>
            <p:nvPr/>
          </p:nvSpPr>
          <p:spPr bwMode="auto">
            <a:xfrm>
              <a:off x="680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55"/>
            <p:cNvSpPr>
              <a:spLocks noChangeArrowheads="1"/>
            </p:cNvSpPr>
            <p:nvPr/>
          </p:nvSpPr>
          <p:spPr bwMode="auto">
            <a:xfrm>
              <a:off x="683" y="2297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0" name="Rectangle 256"/>
            <p:cNvSpPr>
              <a:spLocks noChangeArrowheads="1"/>
            </p:cNvSpPr>
            <p:nvPr/>
          </p:nvSpPr>
          <p:spPr bwMode="auto">
            <a:xfrm>
              <a:off x="1367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257"/>
            <p:cNvSpPr>
              <a:spLocks noChangeArrowheads="1"/>
            </p:cNvSpPr>
            <p:nvPr/>
          </p:nvSpPr>
          <p:spPr bwMode="auto">
            <a:xfrm>
              <a:off x="3035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258"/>
            <p:cNvSpPr>
              <a:spLocks noChangeArrowheads="1"/>
            </p:cNvSpPr>
            <p:nvPr/>
          </p:nvSpPr>
          <p:spPr bwMode="auto">
            <a:xfrm>
              <a:off x="3039" y="2297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3" name="Rectangle 259"/>
            <p:cNvSpPr>
              <a:spLocks noChangeArrowheads="1"/>
            </p:cNvSpPr>
            <p:nvPr/>
          </p:nvSpPr>
          <p:spPr bwMode="auto">
            <a:xfrm>
              <a:off x="4164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4" name="Rectangle 260"/>
            <p:cNvSpPr>
              <a:spLocks noChangeArrowheads="1"/>
            </p:cNvSpPr>
            <p:nvPr/>
          </p:nvSpPr>
          <p:spPr bwMode="auto">
            <a:xfrm>
              <a:off x="5383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261"/>
            <p:cNvSpPr>
              <a:spLocks noChangeArrowheads="1"/>
            </p:cNvSpPr>
            <p:nvPr/>
          </p:nvSpPr>
          <p:spPr bwMode="auto">
            <a:xfrm>
              <a:off x="200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262"/>
            <p:cNvSpPr>
              <a:spLocks noChangeArrowheads="1"/>
            </p:cNvSpPr>
            <p:nvPr/>
          </p:nvSpPr>
          <p:spPr bwMode="auto">
            <a:xfrm>
              <a:off x="680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7" name="Rectangle 263"/>
            <p:cNvSpPr>
              <a:spLocks noChangeArrowheads="1"/>
            </p:cNvSpPr>
            <p:nvPr/>
          </p:nvSpPr>
          <p:spPr bwMode="auto">
            <a:xfrm>
              <a:off x="1367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8" name="Rectangle 264"/>
            <p:cNvSpPr>
              <a:spLocks noChangeArrowheads="1"/>
            </p:cNvSpPr>
            <p:nvPr/>
          </p:nvSpPr>
          <p:spPr bwMode="auto">
            <a:xfrm>
              <a:off x="3035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265"/>
            <p:cNvSpPr>
              <a:spLocks noChangeArrowheads="1"/>
            </p:cNvSpPr>
            <p:nvPr/>
          </p:nvSpPr>
          <p:spPr bwMode="auto">
            <a:xfrm>
              <a:off x="4164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266"/>
            <p:cNvSpPr>
              <a:spLocks noChangeArrowheads="1"/>
            </p:cNvSpPr>
            <p:nvPr/>
          </p:nvSpPr>
          <p:spPr bwMode="auto">
            <a:xfrm>
              <a:off x="5383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1" name="Rectangle 267"/>
            <p:cNvSpPr>
              <a:spLocks noChangeArrowheads="1"/>
            </p:cNvSpPr>
            <p:nvPr/>
          </p:nvSpPr>
          <p:spPr bwMode="auto">
            <a:xfrm>
              <a:off x="683" y="2481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В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268"/>
            <p:cNvSpPr>
              <a:spLocks noChangeArrowheads="1"/>
            </p:cNvSpPr>
            <p:nvPr/>
          </p:nvSpPr>
          <p:spPr bwMode="auto">
            <a:xfrm>
              <a:off x="878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3" name="Rectangle 269"/>
            <p:cNvSpPr>
              <a:spLocks noChangeArrowheads="1"/>
            </p:cNvSpPr>
            <p:nvPr/>
          </p:nvSpPr>
          <p:spPr bwMode="auto">
            <a:xfrm>
              <a:off x="825" y="2481"/>
              <a:ext cx="24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4" name="Rectangle 270"/>
            <p:cNvSpPr>
              <a:spLocks noChangeArrowheads="1"/>
            </p:cNvSpPr>
            <p:nvPr/>
          </p:nvSpPr>
          <p:spPr bwMode="auto">
            <a:xfrm>
              <a:off x="1031" y="2484"/>
              <a:ext cx="33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271"/>
            <p:cNvSpPr>
              <a:spLocks noChangeArrowheads="1"/>
            </p:cNvSpPr>
            <p:nvPr/>
          </p:nvSpPr>
          <p:spPr bwMode="auto">
            <a:xfrm>
              <a:off x="1055" y="2481"/>
              <a:ext cx="34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272"/>
            <p:cNvSpPr>
              <a:spLocks noChangeArrowheads="1"/>
            </p:cNvSpPr>
            <p:nvPr/>
          </p:nvSpPr>
          <p:spPr bwMode="auto">
            <a:xfrm>
              <a:off x="1139" y="2481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–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7" name="Rectangle 273"/>
            <p:cNvSpPr>
              <a:spLocks noChangeArrowheads="1"/>
            </p:cNvSpPr>
            <p:nvPr/>
          </p:nvSpPr>
          <p:spPr bwMode="auto">
            <a:xfrm>
              <a:off x="1178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8" name="Rectangle 274"/>
            <p:cNvSpPr>
              <a:spLocks noChangeArrowheads="1"/>
            </p:cNvSpPr>
            <p:nvPr/>
          </p:nvSpPr>
          <p:spPr bwMode="auto">
            <a:xfrm>
              <a:off x="1198" y="248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275"/>
            <p:cNvSpPr>
              <a:spLocks noChangeArrowheads="1"/>
            </p:cNvSpPr>
            <p:nvPr/>
          </p:nvSpPr>
          <p:spPr bwMode="auto">
            <a:xfrm>
              <a:off x="1223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276"/>
            <p:cNvSpPr>
              <a:spLocks noChangeArrowheads="1"/>
            </p:cNvSpPr>
            <p:nvPr/>
          </p:nvSpPr>
          <p:spPr bwMode="auto">
            <a:xfrm>
              <a:off x="200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277"/>
            <p:cNvSpPr>
              <a:spLocks noChangeArrowheads="1"/>
            </p:cNvSpPr>
            <p:nvPr/>
          </p:nvSpPr>
          <p:spPr bwMode="auto">
            <a:xfrm>
              <a:off x="680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278"/>
            <p:cNvSpPr>
              <a:spLocks noChangeArrowheads="1"/>
            </p:cNvSpPr>
            <p:nvPr/>
          </p:nvSpPr>
          <p:spPr bwMode="auto">
            <a:xfrm>
              <a:off x="683" y="2449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279"/>
            <p:cNvSpPr>
              <a:spLocks noChangeArrowheads="1"/>
            </p:cNvSpPr>
            <p:nvPr/>
          </p:nvSpPr>
          <p:spPr bwMode="auto">
            <a:xfrm>
              <a:off x="1367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280"/>
            <p:cNvSpPr>
              <a:spLocks noChangeArrowheads="1"/>
            </p:cNvSpPr>
            <p:nvPr/>
          </p:nvSpPr>
          <p:spPr bwMode="auto">
            <a:xfrm>
              <a:off x="3035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281"/>
            <p:cNvSpPr>
              <a:spLocks noChangeArrowheads="1"/>
            </p:cNvSpPr>
            <p:nvPr/>
          </p:nvSpPr>
          <p:spPr bwMode="auto">
            <a:xfrm>
              <a:off x="4164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282"/>
            <p:cNvSpPr>
              <a:spLocks noChangeArrowheads="1"/>
            </p:cNvSpPr>
            <p:nvPr/>
          </p:nvSpPr>
          <p:spPr bwMode="auto">
            <a:xfrm>
              <a:off x="5383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283"/>
            <p:cNvSpPr>
              <a:spLocks noChangeArrowheads="1"/>
            </p:cNvSpPr>
            <p:nvPr/>
          </p:nvSpPr>
          <p:spPr bwMode="auto">
            <a:xfrm>
              <a:off x="200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284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285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286"/>
            <p:cNvSpPr>
              <a:spLocks noChangeArrowheads="1"/>
            </p:cNvSpPr>
            <p:nvPr/>
          </p:nvSpPr>
          <p:spPr bwMode="auto">
            <a:xfrm>
              <a:off x="204" y="2626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287"/>
            <p:cNvSpPr>
              <a:spLocks noChangeArrowheads="1"/>
            </p:cNvSpPr>
            <p:nvPr/>
          </p:nvSpPr>
          <p:spPr bwMode="auto">
            <a:xfrm>
              <a:off x="680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288"/>
            <p:cNvSpPr>
              <a:spLocks noChangeArrowheads="1"/>
            </p:cNvSpPr>
            <p:nvPr/>
          </p:nvSpPr>
          <p:spPr bwMode="auto">
            <a:xfrm>
              <a:off x="680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289"/>
            <p:cNvSpPr>
              <a:spLocks noChangeArrowheads="1"/>
            </p:cNvSpPr>
            <p:nvPr/>
          </p:nvSpPr>
          <p:spPr bwMode="auto">
            <a:xfrm>
              <a:off x="683" y="2626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290"/>
            <p:cNvSpPr>
              <a:spLocks noChangeArrowheads="1"/>
            </p:cNvSpPr>
            <p:nvPr/>
          </p:nvSpPr>
          <p:spPr bwMode="auto">
            <a:xfrm>
              <a:off x="1367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291"/>
            <p:cNvSpPr>
              <a:spLocks noChangeArrowheads="1"/>
            </p:cNvSpPr>
            <p:nvPr/>
          </p:nvSpPr>
          <p:spPr bwMode="auto">
            <a:xfrm>
              <a:off x="1367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292"/>
            <p:cNvSpPr>
              <a:spLocks noChangeArrowheads="1"/>
            </p:cNvSpPr>
            <p:nvPr/>
          </p:nvSpPr>
          <p:spPr bwMode="auto">
            <a:xfrm>
              <a:off x="1371" y="2626"/>
              <a:ext cx="166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293"/>
            <p:cNvSpPr>
              <a:spLocks noChangeArrowheads="1"/>
            </p:cNvSpPr>
            <p:nvPr/>
          </p:nvSpPr>
          <p:spPr bwMode="auto">
            <a:xfrm>
              <a:off x="3035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294"/>
            <p:cNvSpPr>
              <a:spLocks noChangeArrowheads="1"/>
            </p:cNvSpPr>
            <p:nvPr/>
          </p:nvSpPr>
          <p:spPr bwMode="auto">
            <a:xfrm>
              <a:off x="3035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295"/>
            <p:cNvSpPr>
              <a:spLocks noChangeArrowheads="1"/>
            </p:cNvSpPr>
            <p:nvPr/>
          </p:nvSpPr>
          <p:spPr bwMode="auto">
            <a:xfrm>
              <a:off x="3039" y="2626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296"/>
            <p:cNvSpPr>
              <a:spLocks noChangeArrowheads="1"/>
            </p:cNvSpPr>
            <p:nvPr/>
          </p:nvSpPr>
          <p:spPr bwMode="auto">
            <a:xfrm>
              <a:off x="4164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297"/>
            <p:cNvSpPr>
              <a:spLocks noChangeArrowheads="1"/>
            </p:cNvSpPr>
            <p:nvPr/>
          </p:nvSpPr>
          <p:spPr bwMode="auto">
            <a:xfrm>
              <a:off x="4164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298"/>
            <p:cNvSpPr>
              <a:spLocks noChangeArrowheads="1"/>
            </p:cNvSpPr>
            <p:nvPr/>
          </p:nvSpPr>
          <p:spPr bwMode="auto">
            <a:xfrm>
              <a:off x="4168" y="2626"/>
              <a:ext cx="121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299"/>
            <p:cNvSpPr>
              <a:spLocks noChangeArrowheads="1"/>
            </p:cNvSpPr>
            <p:nvPr/>
          </p:nvSpPr>
          <p:spPr bwMode="auto">
            <a:xfrm>
              <a:off x="5383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300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301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302"/>
            <p:cNvSpPr>
              <a:spLocks noChangeArrowheads="1"/>
            </p:cNvSpPr>
            <p:nvPr/>
          </p:nvSpPr>
          <p:spPr bwMode="auto">
            <a:xfrm>
              <a:off x="280" y="2629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7" name="Freeform 303"/>
            <p:cNvSpPr>
              <a:spLocks/>
            </p:cNvSpPr>
            <p:nvPr/>
          </p:nvSpPr>
          <p:spPr bwMode="auto">
            <a:xfrm>
              <a:off x="4203" y="984"/>
              <a:ext cx="98" cy="1314"/>
            </a:xfrm>
            <a:custGeom>
              <a:avLst/>
              <a:gdLst>
                <a:gd name="T0" fmla="*/ 0 w 467"/>
                <a:gd name="T1" fmla="*/ 0 h 4805"/>
                <a:gd name="T2" fmla="*/ 234 w 467"/>
                <a:gd name="T3" fmla="*/ 401 h 4805"/>
                <a:gd name="T4" fmla="*/ 234 w 467"/>
                <a:gd name="T5" fmla="*/ 2003 h 4805"/>
                <a:gd name="T6" fmla="*/ 467 w 467"/>
                <a:gd name="T7" fmla="*/ 2403 h 4805"/>
                <a:gd name="T8" fmla="*/ 234 w 467"/>
                <a:gd name="T9" fmla="*/ 2803 h 4805"/>
                <a:gd name="T10" fmla="*/ 234 w 467"/>
                <a:gd name="T11" fmla="*/ 4405 h 4805"/>
                <a:gd name="T12" fmla="*/ 0 w 467"/>
                <a:gd name="T13" fmla="*/ 4805 h 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7" h="4805">
                  <a:moveTo>
                    <a:pt x="0" y="0"/>
                  </a:moveTo>
                  <a:cubicBezTo>
                    <a:pt x="129" y="0"/>
                    <a:pt x="234" y="180"/>
                    <a:pt x="234" y="401"/>
                  </a:cubicBezTo>
                  <a:lnTo>
                    <a:pt x="234" y="2003"/>
                  </a:lnTo>
                  <a:cubicBezTo>
                    <a:pt x="234" y="2224"/>
                    <a:pt x="338" y="2403"/>
                    <a:pt x="467" y="2403"/>
                  </a:cubicBezTo>
                  <a:cubicBezTo>
                    <a:pt x="338" y="2403"/>
                    <a:pt x="234" y="2582"/>
                    <a:pt x="234" y="2803"/>
                  </a:cubicBezTo>
                  <a:lnTo>
                    <a:pt x="234" y="4405"/>
                  </a:lnTo>
                  <a:cubicBezTo>
                    <a:pt x="234" y="4626"/>
                    <a:pt x="129" y="4805"/>
                    <a:pt x="0" y="4805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304"/>
            <p:cNvSpPr>
              <a:spLocks noChangeArrowheads="1"/>
            </p:cNvSpPr>
            <p:nvPr/>
          </p:nvSpPr>
          <p:spPr bwMode="auto">
            <a:xfrm>
              <a:off x="4256" y="1054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9" name="Rectangle 305"/>
            <p:cNvSpPr>
              <a:spLocks noChangeArrowheads="1"/>
            </p:cNvSpPr>
            <p:nvPr/>
          </p:nvSpPr>
          <p:spPr bwMode="auto">
            <a:xfrm>
              <a:off x="4327" y="1388"/>
              <a:ext cx="1097" cy="9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306"/>
            <p:cNvSpPr>
              <a:spLocks noChangeArrowheads="1"/>
            </p:cNvSpPr>
            <p:nvPr/>
          </p:nvSpPr>
          <p:spPr bwMode="auto">
            <a:xfrm>
              <a:off x="4583" y="1459"/>
              <a:ext cx="258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307"/>
            <p:cNvSpPr>
              <a:spLocks noChangeArrowheads="1"/>
            </p:cNvSpPr>
            <p:nvPr/>
          </p:nvSpPr>
          <p:spPr bwMode="auto">
            <a:xfrm>
              <a:off x="4583" y="1459"/>
              <a:ext cx="3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Модуль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2" name="Rectangle 308"/>
            <p:cNvSpPr>
              <a:spLocks noChangeArrowheads="1"/>
            </p:cNvSpPr>
            <p:nvPr/>
          </p:nvSpPr>
          <p:spPr bwMode="auto">
            <a:xfrm>
              <a:off x="4841" y="1459"/>
              <a:ext cx="5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3" name="Rectangle 309"/>
            <p:cNvSpPr>
              <a:spLocks noChangeArrowheads="1"/>
            </p:cNvSpPr>
            <p:nvPr/>
          </p:nvSpPr>
          <p:spPr bwMode="auto">
            <a:xfrm>
              <a:off x="4377" y="1683"/>
              <a:ext cx="616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310"/>
            <p:cNvSpPr>
              <a:spLocks noChangeArrowheads="1"/>
            </p:cNvSpPr>
            <p:nvPr/>
          </p:nvSpPr>
          <p:spPr bwMode="auto">
            <a:xfrm>
              <a:off x="4377" y="1683"/>
              <a:ext cx="22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(ОПК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5" name="Rectangle 311"/>
            <p:cNvSpPr>
              <a:spLocks noChangeArrowheads="1"/>
            </p:cNvSpPr>
            <p:nvPr/>
          </p:nvSpPr>
          <p:spPr bwMode="auto">
            <a:xfrm>
              <a:off x="4566" y="1683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6" name="Rectangle 312"/>
            <p:cNvSpPr>
              <a:spLocks noChangeArrowheads="1"/>
            </p:cNvSpPr>
            <p:nvPr/>
          </p:nvSpPr>
          <p:spPr bwMode="auto">
            <a:xfrm>
              <a:off x="4591" y="1683"/>
              <a:ext cx="9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7" name="Rectangle 313"/>
            <p:cNvSpPr>
              <a:spLocks noChangeArrowheads="1"/>
            </p:cNvSpPr>
            <p:nvPr/>
          </p:nvSpPr>
          <p:spPr bwMode="auto">
            <a:xfrm>
              <a:off x="4650" y="1683"/>
              <a:ext cx="5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8" name="Rectangle 314"/>
            <p:cNvSpPr>
              <a:spLocks noChangeArrowheads="1"/>
            </p:cNvSpPr>
            <p:nvPr/>
          </p:nvSpPr>
          <p:spPr bwMode="auto">
            <a:xfrm>
              <a:off x="4674" y="1683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9" name="Rectangle 315"/>
            <p:cNvSpPr>
              <a:spLocks noChangeArrowheads="1"/>
            </p:cNvSpPr>
            <p:nvPr/>
          </p:nvSpPr>
          <p:spPr bwMode="auto">
            <a:xfrm>
              <a:off x="4693" y="1683"/>
              <a:ext cx="34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целиком,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0" name="Rectangle 316"/>
            <p:cNvSpPr>
              <a:spLocks noChangeArrowheads="1"/>
            </p:cNvSpPr>
            <p:nvPr/>
          </p:nvSpPr>
          <p:spPr bwMode="auto">
            <a:xfrm>
              <a:off x="4994" y="1683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1" name="Rectangle 317"/>
            <p:cNvSpPr>
              <a:spLocks noChangeArrowheads="1"/>
            </p:cNvSpPr>
            <p:nvPr/>
          </p:nvSpPr>
          <p:spPr bwMode="auto">
            <a:xfrm>
              <a:off x="4377" y="1815"/>
              <a:ext cx="554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318"/>
            <p:cNvSpPr>
              <a:spLocks noChangeArrowheads="1"/>
            </p:cNvSpPr>
            <p:nvPr/>
          </p:nvSpPr>
          <p:spPr bwMode="auto">
            <a:xfrm>
              <a:off x="4377" y="1815"/>
              <a:ext cx="14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ОК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3" name="Rectangle 319"/>
            <p:cNvSpPr>
              <a:spLocks noChangeArrowheads="1"/>
            </p:cNvSpPr>
            <p:nvPr/>
          </p:nvSpPr>
          <p:spPr bwMode="auto">
            <a:xfrm>
              <a:off x="4485" y="1815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4" name="Rectangle 320"/>
            <p:cNvSpPr>
              <a:spLocks noChangeArrowheads="1"/>
            </p:cNvSpPr>
            <p:nvPr/>
          </p:nvSpPr>
          <p:spPr bwMode="auto">
            <a:xfrm>
              <a:off x="4509" y="1815"/>
              <a:ext cx="9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5" name="Rectangle 321"/>
            <p:cNvSpPr>
              <a:spLocks noChangeArrowheads="1"/>
            </p:cNvSpPr>
            <p:nvPr/>
          </p:nvSpPr>
          <p:spPr bwMode="auto">
            <a:xfrm>
              <a:off x="4568" y="1815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6" name="Rectangle 322"/>
            <p:cNvSpPr>
              <a:spLocks noChangeArrowheads="1"/>
            </p:cNvSpPr>
            <p:nvPr/>
          </p:nvSpPr>
          <p:spPr bwMode="auto">
            <a:xfrm>
              <a:off x="4592" y="1815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7" name="Rectangle 323"/>
            <p:cNvSpPr>
              <a:spLocks noChangeArrowheads="1"/>
            </p:cNvSpPr>
            <p:nvPr/>
          </p:nvSpPr>
          <p:spPr bwMode="auto">
            <a:xfrm>
              <a:off x="4612" y="1815"/>
              <a:ext cx="3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владение,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8" name="Rectangle 324"/>
            <p:cNvSpPr>
              <a:spLocks noChangeArrowheads="1"/>
            </p:cNvSpPr>
            <p:nvPr/>
          </p:nvSpPr>
          <p:spPr bwMode="auto">
            <a:xfrm>
              <a:off x="4931" y="1815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9" name="Rectangle 325"/>
            <p:cNvSpPr>
              <a:spLocks noChangeArrowheads="1"/>
            </p:cNvSpPr>
            <p:nvPr/>
          </p:nvSpPr>
          <p:spPr bwMode="auto">
            <a:xfrm>
              <a:off x="4377" y="1947"/>
              <a:ext cx="483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326"/>
            <p:cNvSpPr>
              <a:spLocks noChangeArrowheads="1"/>
            </p:cNvSpPr>
            <p:nvPr/>
          </p:nvSpPr>
          <p:spPr bwMode="auto">
            <a:xfrm>
              <a:off x="4377" y="1948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1" name="Rectangle 327"/>
            <p:cNvSpPr>
              <a:spLocks noChangeArrowheads="1"/>
            </p:cNvSpPr>
            <p:nvPr/>
          </p:nvSpPr>
          <p:spPr bwMode="auto">
            <a:xfrm>
              <a:off x="4485" y="1948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2" name="Rectangle 328"/>
            <p:cNvSpPr>
              <a:spLocks noChangeArrowheads="1"/>
            </p:cNvSpPr>
            <p:nvPr/>
          </p:nvSpPr>
          <p:spPr bwMode="auto">
            <a:xfrm>
              <a:off x="4509" y="1948"/>
              <a:ext cx="9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3" name="Rectangle 329"/>
            <p:cNvSpPr>
              <a:spLocks noChangeArrowheads="1"/>
            </p:cNvSpPr>
            <p:nvPr/>
          </p:nvSpPr>
          <p:spPr bwMode="auto">
            <a:xfrm>
              <a:off x="4568" y="1948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4" name="Rectangle 330"/>
            <p:cNvSpPr>
              <a:spLocks noChangeArrowheads="1"/>
            </p:cNvSpPr>
            <p:nvPr/>
          </p:nvSpPr>
          <p:spPr bwMode="auto">
            <a:xfrm>
              <a:off x="4592" y="1948"/>
              <a:ext cx="5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5" name="Rectangle 331"/>
            <p:cNvSpPr>
              <a:spLocks noChangeArrowheads="1"/>
            </p:cNvSpPr>
            <p:nvPr/>
          </p:nvSpPr>
          <p:spPr bwMode="auto">
            <a:xfrm>
              <a:off x="4612" y="1948"/>
              <a:ext cx="29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знание)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6" name="Rectangle 332"/>
            <p:cNvSpPr>
              <a:spLocks noChangeArrowheads="1"/>
            </p:cNvSpPr>
            <p:nvPr/>
          </p:nvSpPr>
          <p:spPr bwMode="auto">
            <a:xfrm>
              <a:off x="4861" y="1948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7" name="Rectangle 333"/>
            <p:cNvSpPr>
              <a:spLocks noChangeArrowheads="1"/>
            </p:cNvSpPr>
            <p:nvPr/>
          </p:nvSpPr>
          <p:spPr bwMode="auto">
            <a:xfrm>
              <a:off x="4377" y="2171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8" name="Freeform 334"/>
            <p:cNvSpPr>
              <a:spLocks noEditPoints="1"/>
            </p:cNvSpPr>
            <p:nvPr/>
          </p:nvSpPr>
          <p:spPr bwMode="auto">
            <a:xfrm>
              <a:off x="1361" y="879"/>
              <a:ext cx="1693" cy="193"/>
            </a:xfrm>
            <a:custGeom>
              <a:avLst/>
              <a:gdLst>
                <a:gd name="T0" fmla="*/ 0 w 1693"/>
                <a:gd name="T1" fmla="*/ 193 h 193"/>
                <a:gd name="T2" fmla="*/ 1659 w 1693"/>
                <a:gd name="T3" fmla="*/ 31 h 193"/>
                <a:gd name="T4" fmla="*/ 1658 w 1693"/>
                <a:gd name="T5" fmla="*/ 22 h 193"/>
                <a:gd name="T6" fmla="*/ 0 w 1693"/>
                <a:gd name="T7" fmla="*/ 184 h 193"/>
                <a:gd name="T8" fmla="*/ 0 w 1693"/>
                <a:gd name="T9" fmla="*/ 193 h 193"/>
                <a:gd name="T10" fmla="*/ 1653 w 1693"/>
                <a:gd name="T11" fmla="*/ 54 h 193"/>
                <a:gd name="T12" fmla="*/ 1693 w 1693"/>
                <a:gd name="T13" fmla="*/ 23 h 193"/>
                <a:gd name="T14" fmla="*/ 1650 w 1693"/>
                <a:gd name="T15" fmla="*/ 0 h 193"/>
                <a:gd name="T16" fmla="*/ 1653 w 1693"/>
                <a:gd name="T17" fmla="*/ 5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3" h="193">
                  <a:moveTo>
                    <a:pt x="0" y="193"/>
                  </a:moveTo>
                  <a:lnTo>
                    <a:pt x="1659" y="31"/>
                  </a:lnTo>
                  <a:lnTo>
                    <a:pt x="1658" y="22"/>
                  </a:lnTo>
                  <a:lnTo>
                    <a:pt x="0" y="184"/>
                  </a:lnTo>
                  <a:lnTo>
                    <a:pt x="0" y="193"/>
                  </a:lnTo>
                  <a:close/>
                  <a:moveTo>
                    <a:pt x="1653" y="54"/>
                  </a:moveTo>
                  <a:lnTo>
                    <a:pt x="1693" y="23"/>
                  </a:lnTo>
                  <a:lnTo>
                    <a:pt x="1650" y="0"/>
                  </a:lnTo>
                  <a:lnTo>
                    <a:pt x="165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Freeform 335"/>
            <p:cNvSpPr>
              <a:spLocks noEditPoints="1"/>
            </p:cNvSpPr>
            <p:nvPr/>
          </p:nvSpPr>
          <p:spPr bwMode="auto">
            <a:xfrm>
              <a:off x="1361" y="839"/>
              <a:ext cx="1679" cy="58"/>
            </a:xfrm>
            <a:custGeom>
              <a:avLst/>
              <a:gdLst>
                <a:gd name="T0" fmla="*/ 0 w 1679"/>
                <a:gd name="T1" fmla="*/ 0 h 58"/>
                <a:gd name="T2" fmla="*/ 1644 w 1679"/>
                <a:gd name="T3" fmla="*/ 26 h 58"/>
                <a:gd name="T4" fmla="*/ 1644 w 1679"/>
                <a:gd name="T5" fmla="*/ 36 h 58"/>
                <a:gd name="T6" fmla="*/ 0 w 1679"/>
                <a:gd name="T7" fmla="*/ 9 h 58"/>
                <a:gd name="T8" fmla="*/ 0 w 1679"/>
                <a:gd name="T9" fmla="*/ 0 h 58"/>
                <a:gd name="T10" fmla="*/ 1637 w 1679"/>
                <a:gd name="T11" fmla="*/ 4 h 58"/>
                <a:gd name="T12" fmla="*/ 1679 w 1679"/>
                <a:gd name="T13" fmla="*/ 32 h 58"/>
                <a:gd name="T14" fmla="*/ 1636 w 1679"/>
                <a:gd name="T15" fmla="*/ 58 h 58"/>
                <a:gd name="T16" fmla="*/ 1637 w 1679"/>
                <a:gd name="T1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58">
                  <a:moveTo>
                    <a:pt x="0" y="0"/>
                  </a:moveTo>
                  <a:lnTo>
                    <a:pt x="1644" y="26"/>
                  </a:lnTo>
                  <a:lnTo>
                    <a:pt x="1644" y="36"/>
                  </a:lnTo>
                  <a:lnTo>
                    <a:pt x="0" y="9"/>
                  </a:lnTo>
                  <a:lnTo>
                    <a:pt x="0" y="0"/>
                  </a:lnTo>
                  <a:close/>
                  <a:moveTo>
                    <a:pt x="1637" y="4"/>
                  </a:moveTo>
                  <a:lnTo>
                    <a:pt x="1679" y="32"/>
                  </a:lnTo>
                  <a:lnTo>
                    <a:pt x="1636" y="58"/>
                  </a:lnTo>
                  <a:lnTo>
                    <a:pt x="1637" y="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Freeform 336"/>
            <p:cNvSpPr>
              <a:spLocks noEditPoints="1"/>
            </p:cNvSpPr>
            <p:nvPr/>
          </p:nvSpPr>
          <p:spPr bwMode="auto">
            <a:xfrm>
              <a:off x="1377" y="1288"/>
              <a:ext cx="1679" cy="772"/>
            </a:xfrm>
            <a:custGeom>
              <a:avLst/>
              <a:gdLst>
                <a:gd name="T0" fmla="*/ 2 w 1679"/>
                <a:gd name="T1" fmla="*/ 0 h 772"/>
                <a:gd name="T2" fmla="*/ 1647 w 1679"/>
                <a:gd name="T3" fmla="*/ 744 h 772"/>
                <a:gd name="T4" fmla="*/ 1645 w 1679"/>
                <a:gd name="T5" fmla="*/ 753 h 772"/>
                <a:gd name="T6" fmla="*/ 0 w 1679"/>
                <a:gd name="T7" fmla="*/ 8 h 772"/>
                <a:gd name="T8" fmla="*/ 2 w 1679"/>
                <a:gd name="T9" fmla="*/ 0 h 772"/>
                <a:gd name="T10" fmla="*/ 1646 w 1679"/>
                <a:gd name="T11" fmla="*/ 720 h 772"/>
                <a:gd name="T12" fmla="*/ 1679 w 1679"/>
                <a:gd name="T13" fmla="*/ 764 h 772"/>
                <a:gd name="T14" fmla="*/ 1633 w 1679"/>
                <a:gd name="T15" fmla="*/ 772 h 772"/>
                <a:gd name="T16" fmla="*/ 1646 w 1679"/>
                <a:gd name="T17" fmla="*/ 72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772">
                  <a:moveTo>
                    <a:pt x="2" y="0"/>
                  </a:moveTo>
                  <a:lnTo>
                    <a:pt x="1647" y="744"/>
                  </a:lnTo>
                  <a:lnTo>
                    <a:pt x="1645" y="753"/>
                  </a:lnTo>
                  <a:lnTo>
                    <a:pt x="0" y="8"/>
                  </a:lnTo>
                  <a:lnTo>
                    <a:pt x="2" y="0"/>
                  </a:lnTo>
                  <a:close/>
                  <a:moveTo>
                    <a:pt x="1646" y="720"/>
                  </a:moveTo>
                  <a:lnTo>
                    <a:pt x="1679" y="764"/>
                  </a:lnTo>
                  <a:lnTo>
                    <a:pt x="1633" y="772"/>
                  </a:lnTo>
                  <a:lnTo>
                    <a:pt x="1646" y="7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Freeform 337"/>
            <p:cNvSpPr>
              <a:spLocks noEditPoints="1"/>
            </p:cNvSpPr>
            <p:nvPr/>
          </p:nvSpPr>
          <p:spPr bwMode="auto">
            <a:xfrm>
              <a:off x="1387" y="1084"/>
              <a:ext cx="1652" cy="315"/>
            </a:xfrm>
            <a:custGeom>
              <a:avLst/>
              <a:gdLst>
                <a:gd name="T0" fmla="*/ 1 w 1652"/>
                <a:gd name="T1" fmla="*/ 315 h 315"/>
                <a:gd name="T2" fmla="*/ 1618 w 1652"/>
                <a:gd name="T3" fmla="*/ 31 h 315"/>
                <a:gd name="T4" fmla="*/ 1617 w 1652"/>
                <a:gd name="T5" fmla="*/ 22 h 315"/>
                <a:gd name="T6" fmla="*/ 0 w 1652"/>
                <a:gd name="T7" fmla="*/ 306 h 315"/>
                <a:gd name="T8" fmla="*/ 1 w 1652"/>
                <a:gd name="T9" fmla="*/ 315 h 315"/>
                <a:gd name="T10" fmla="*/ 1613 w 1652"/>
                <a:gd name="T11" fmla="*/ 54 h 315"/>
                <a:gd name="T12" fmla="*/ 1652 w 1652"/>
                <a:gd name="T13" fmla="*/ 20 h 315"/>
                <a:gd name="T14" fmla="*/ 1607 w 1652"/>
                <a:gd name="T15" fmla="*/ 0 h 315"/>
                <a:gd name="T16" fmla="*/ 1613 w 1652"/>
                <a:gd name="T17" fmla="*/ 5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315">
                  <a:moveTo>
                    <a:pt x="1" y="315"/>
                  </a:moveTo>
                  <a:lnTo>
                    <a:pt x="1618" y="31"/>
                  </a:lnTo>
                  <a:lnTo>
                    <a:pt x="1617" y="22"/>
                  </a:lnTo>
                  <a:lnTo>
                    <a:pt x="0" y="306"/>
                  </a:lnTo>
                  <a:lnTo>
                    <a:pt x="1" y="315"/>
                  </a:lnTo>
                  <a:close/>
                  <a:moveTo>
                    <a:pt x="1613" y="54"/>
                  </a:moveTo>
                  <a:lnTo>
                    <a:pt x="1652" y="20"/>
                  </a:lnTo>
                  <a:lnTo>
                    <a:pt x="1607" y="0"/>
                  </a:lnTo>
                  <a:lnTo>
                    <a:pt x="161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Freeform 338"/>
            <p:cNvSpPr>
              <a:spLocks noEditPoints="1"/>
            </p:cNvSpPr>
            <p:nvPr/>
          </p:nvSpPr>
          <p:spPr bwMode="auto">
            <a:xfrm>
              <a:off x="1396" y="1133"/>
              <a:ext cx="1622" cy="430"/>
            </a:xfrm>
            <a:custGeom>
              <a:avLst/>
              <a:gdLst>
                <a:gd name="T0" fmla="*/ 1 w 1622"/>
                <a:gd name="T1" fmla="*/ 430 h 430"/>
                <a:gd name="T2" fmla="*/ 1588 w 1622"/>
                <a:gd name="T3" fmla="*/ 30 h 430"/>
                <a:gd name="T4" fmla="*/ 1587 w 1622"/>
                <a:gd name="T5" fmla="*/ 21 h 430"/>
                <a:gd name="T6" fmla="*/ 0 w 1622"/>
                <a:gd name="T7" fmla="*/ 421 h 430"/>
                <a:gd name="T8" fmla="*/ 1 w 1622"/>
                <a:gd name="T9" fmla="*/ 430 h 430"/>
                <a:gd name="T10" fmla="*/ 1584 w 1622"/>
                <a:gd name="T11" fmla="*/ 54 h 430"/>
                <a:gd name="T12" fmla="*/ 1622 w 1622"/>
                <a:gd name="T13" fmla="*/ 16 h 430"/>
                <a:gd name="T14" fmla="*/ 1576 w 1622"/>
                <a:gd name="T15" fmla="*/ 0 h 430"/>
                <a:gd name="T16" fmla="*/ 1584 w 1622"/>
                <a:gd name="T17" fmla="*/ 5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2" h="430">
                  <a:moveTo>
                    <a:pt x="1" y="430"/>
                  </a:moveTo>
                  <a:lnTo>
                    <a:pt x="1588" y="30"/>
                  </a:lnTo>
                  <a:lnTo>
                    <a:pt x="1587" y="21"/>
                  </a:lnTo>
                  <a:lnTo>
                    <a:pt x="0" y="421"/>
                  </a:lnTo>
                  <a:lnTo>
                    <a:pt x="1" y="430"/>
                  </a:lnTo>
                  <a:close/>
                  <a:moveTo>
                    <a:pt x="1584" y="54"/>
                  </a:moveTo>
                  <a:lnTo>
                    <a:pt x="1622" y="16"/>
                  </a:lnTo>
                  <a:lnTo>
                    <a:pt x="1576" y="0"/>
                  </a:lnTo>
                  <a:lnTo>
                    <a:pt x="1584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3" name="Freeform 339"/>
            <p:cNvSpPr>
              <a:spLocks noEditPoints="1"/>
            </p:cNvSpPr>
            <p:nvPr/>
          </p:nvSpPr>
          <p:spPr bwMode="auto">
            <a:xfrm>
              <a:off x="1319" y="1297"/>
              <a:ext cx="1755" cy="513"/>
            </a:xfrm>
            <a:custGeom>
              <a:avLst/>
              <a:gdLst>
                <a:gd name="T0" fmla="*/ 1 w 1755"/>
                <a:gd name="T1" fmla="*/ 513 h 513"/>
                <a:gd name="T2" fmla="*/ 1722 w 1755"/>
                <a:gd name="T3" fmla="*/ 29 h 513"/>
                <a:gd name="T4" fmla="*/ 1720 w 1755"/>
                <a:gd name="T5" fmla="*/ 20 h 513"/>
                <a:gd name="T6" fmla="*/ 0 w 1755"/>
                <a:gd name="T7" fmla="*/ 504 h 513"/>
                <a:gd name="T8" fmla="*/ 1 w 1755"/>
                <a:gd name="T9" fmla="*/ 513 h 513"/>
                <a:gd name="T10" fmla="*/ 1718 w 1755"/>
                <a:gd name="T11" fmla="*/ 53 h 513"/>
                <a:gd name="T12" fmla="*/ 1755 w 1755"/>
                <a:gd name="T13" fmla="*/ 15 h 513"/>
                <a:gd name="T14" fmla="*/ 1710 w 1755"/>
                <a:gd name="T15" fmla="*/ 0 h 513"/>
                <a:gd name="T16" fmla="*/ 1718 w 1755"/>
                <a:gd name="T17" fmla="*/ 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5" h="513">
                  <a:moveTo>
                    <a:pt x="1" y="513"/>
                  </a:moveTo>
                  <a:lnTo>
                    <a:pt x="1722" y="29"/>
                  </a:lnTo>
                  <a:lnTo>
                    <a:pt x="1720" y="20"/>
                  </a:lnTo>
                  <a:lnTo>
                    <a:pt x="0" y="504"/>
                  </a:lnTo>
                  <a:lnTo>
                    <a:pt x="1" y="513"/>
                  </a:lnTo>
                  <a:close/>
                  <a:moveTo>
                    <a:pt x="1718" y="53"/>
                  </a:moveTo>
                  <a:lnTo>
                    <a:pt x="1755" y="15"/>
                  </a:lnTo>
                  <a:lnTo>
                    <a:pt x="1710" y="0"/>
                  </a:lnTo>
                  <a:lnTo>
                    <a:pt x="1718" y="5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4" name="Freeform 340"/>
            <p:cNvSpPr>
              <a:spLocks noEditPoints="1"/>
            </p:cNvSpPr>
            <p:nvPr/>
          </p:nvSpPr>
          <p:spPr bwMode="auto">
            <a:xfrm>
              <a:off x="1398" y="2047"/>
              <a:ext cx="1618" cy="111"/>
            </a:xfrm>
            <a:custGeom>
              <a:avLst/>
              <a:gdLst>
                <a:gd name="T0" fmla="*/ 1 w 1618"/>
                <a:gd name="T1" fmla="*/ 0 h 111"/>
                <a:gd name="T2" fmla="*/ 1583 w 1618"/>
                <a:gd name="T3" fmla="*/ 79 h 111"/>
                <a:gd name="T4" fmla="*/ 1583 w 1618"/>
                <a:gd name="T5" fmla="*/ 88 h 111"/>
                <a:gd name="T6" fmla="*/ 0 w 1618"/>
                <a:gd name="T7" fmla="*/ 9 h 111"/>
                <a:gd name="T8" fmla="*/ 1 w 1618"/>
                <a:gd name="T9" fmla="*/ 0 h 111"/>
                <a:gd name="T10" fmla="*/ 1577 w 1618"/>
                <a:gd name="T11" fmla="*/ 56 h 111"/>
                <a:gd name="T12" fmla="*/ 1618 w 1618"/>
                <a:gd name="T13" fmla="*/ 85 h 111"/>
                <a:gd name="T14" fmla="*/ 1575 w 1618"/>
                <a:gd name="T15" fmla="*/ 111 h 111"/>
                <a:gd name="T16" fmla="*/ 1577 w 1618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8" h="111">
                  <a:moveTo>
                    <a:pt x="1" y="0"/>
                  </a:moveTo>
                  <a:lnTo>
                    <a:pt x="1583" y="79"/>
                  </a:lnTo>
                  <a:lnTo>
                    <a:pt x="1583" y="88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577" y="56"/>
                  </a:moveTo>
                  <a:lnTo>
                    <a:pt x="1618" y="85"/>
                  </a:lnTo>
                  <a:lnTo>
                    <a:pt x="1575" y="111"/>
                  </a:lnTo>
                  <a:lnTo>
                    <a:pt x="1577" y="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5" name="Freeform 341"/>
            <p:cNvSpPr>
              <a:spLocks noEditPoints="1"/>
            </p:cNvSpPr>
            <p:nvPr/>
          </p:nvSpPr>
          <p:spPr bwMode="auto">
            <a:xfrm>
              <a:off x="1395" y="1388"/>
              <a:ext cx="1621" cy="831"/>
            </a:xfrm>
            <a:custGeom>
              <a:avLst/>
              <a:gdLst>
                <a:gd name="T0" fmla="*/ 3 w 1621"/>
                <a:gd name="T1" fmla="*/ 831 h 831"/>
                <a:gd name="T2" fmla="*/ 1590 w 1621"/>
                <a:gd name="T3" fmla="*/ 27 h 831"/>
                <a:gd name="T4" fmla="*/ 1587 w 1621"/>
                <a:gd name="T5" fmla="*/ 18 h 831"/>
                <a:gd name="T6" fmla="*/ 0 w 1621"/>
                <a:gd name="T7" fmla="*/ 822 h 831"/>
                <a:gd name="T8" fmla="*/ 3 w 1621"/>
                <a:gd name="T9" fmla="*/ 831 h 831"/>
                <a:gd name="T10" fmla="*/ 1589 w 1621"/>
                <a:gd name="T11" fmla="*/ 51 h 831"/>
                <a:gd name="T12" fmla="*/ 1621 w 1621"/>
                <a:gd name="T13" fmla="*/ 6 h 831"/>
                <a:gd name="T14" fmla="*/ 1574 w 1621"/>
                <a:gd name="T15" fmla="*/ 0 h 831"/>
                <a:gd name="T16" fmla="*/ 1589 w 1621"/>
                <a:gd name="T17" fmla="*/ 5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1" h="831">
                  <a:moveTo>
                    <a:pt x="3" y="831"/>
                  </a:moveTo>
                  <a:lnTo>
                    <a:pt x="1590" y="27"/>
                  </a:lnTo>
                  <a:lnTo>
                    <a:pt x="1587" y="18"/>
                  </a:lnTo>
                  <a:lnTo>
                    <a:pt x="0" y="822"/>
                  </a:lnTo>
                  <a:lnTo>
                    <a:pt x="3" y="831"/>
                  </a:lnTo>
                  <a:close/>
                  <a:moveTo>
                    <a:pt x="1589" y="51"/>
                  </a:moveTo>
                  <a:lnTo>
                    <a:pt x="1621" y="6"/>
                  </a:lnTo>
                  <a:lnTo>
                    <a:pt x="1574" y="0"/>
                  </a:lnTo>
                  <a:lnTo>
                    <a:pt x="1589" y="5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6" name="Freeform 342"/>
            <p:cNvSpPr>
              <a:spLocks noEditPoints="1"/>
            </p:cNvSpPr>
            <p:nvPr/>
          </p:nvSpPr>
          <p:spPr bwMode="auto">
            <a:xfrm>
              <a:off x="1399" y="2501"/>
              <a:ext cx="1664" cy="55"/>
            </a:xfrm>
            <a:custGeom>
              <a:avLst/>
              <a:gdLst>
                <a:gd name="T0" fmla="*/ 0 w 1664"/>
                <a:gd name="T1" fmla="*/ 53 h 55"/>
                <a:gd name="T2" fmla="*/ 1629 w 1664"/>
                <a:gd name="T3" fmla="*/ 32 h 55"/>
                <a:gd name="T4" fmla="*/ 1629 w 1664"/>
                <a:gd name="T5" fmla="*/ 23 h 55"/>
                <a:gd name="T6" fmla="*/ 0 w 1664"/>
                <a:gd name="T7" fmla="*/ 44 h 55"/>
                <a:gd name="T8" fmla="*/ 0 w 1664"/>
                <a:gd name="T9" fmla="*/ 53 h 55"/>
                <a:gd name="T10" fmla="*/ 1622 w 1664"/>
                <a:gd name="T11" fmla="*/ 55 h 55"/>
                <a:gd name="T12" fmla="*/ 1664 w 1664"/>
                <a:gd name="T13" fmla="*/ 27 h 55"/>
                <a:gd name="T14" fmla="*/ 1621 w 1664"/>
                <a:gd name="T15" fmla="*/ 0 h 55"/>
                <a:gd name="T16" fmla="*/ 1622 w 16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4" h="55">
                  <a:moveTo>
                    <a:pt x="0" y="53"/>
                  </a:moveTo>
                  <a:lnTo>
                    <a:pt x="1629" y="32"/>
                  </a:lnTo>
                  <a:lnTo>
                    <a:pt x="1629" y="23"/>
                  </a:lnTo>
                  <a:lnTo>
                    <a:pt x="0" y="44"/>
                  </a:lnTo>
                  <a:lnTo>
                    <a:pt x="0" y="53"/>
                  </a:lnTo>
                  <a:close/>
                  <a:moveTo>
                    <a:pt x="1622" y="55"/>
                  </a:moveTo>
                  <a:lnTo>
                    <a:pt x="1664" y="27"/>
                  </a:lnTo>
                  <a:lnTo>
                    <a:pt x="1621" y="0"/>
                  </a:lnTo>
                  <a:lnTo>
                    <a:pt x="1622" y="5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7" name="Freeform 343"/>
            <p:cNvSpPr>
              <a:spLocks noEditPoints="1"/>
            </p:cNvSpPr>
            <p:nvPr/>
          </p:nvSpPr>
          <p:spPr bwMode="auto">
            <a:xfrm>
              <a:off x="1368" y="2366"/>
              <a:ext cx="1672" cy="96"/>
            </a:xfrm>
            <a:custGeom>
              <a:avLst/>
              <a:gdLst>
                <a:gd name="T0" fmla="*/ 1 w 1672"/>
                <a:gd name="T1" fmla="*/ 0 h 96"/>
                <a:gd name="T2" fmla="*/ 1637 w 1672"/>
                <a:gd name="T3" fmla="*/ 65 h 96"/>
                <a:gd name="T4" fmla="*/ 1637 w 1672"/>
                <a:gd name="T5" fmla="*/ 74 h 96"/>
                <a:gd name="T6" fmla="*/ 0 w 1672"/>
                <a:gd name="T7" fmla="*/ 9 h 96"/>
                <a:gd name="T8" fmla="*/ 1 w 1672"/>
                <a:gd name="T9" fmla="*/ 0 h 96"/>
                <a:gd name="T10" fmla="*/ 1630 w 1672"/>
                <a:gd name="T11" fmla="*/ 42 h 96"/>
                <a:gd name="T12" fmla="*/ 1672 w 1672"/>
                <a:gd name="T13" fmla="*/ 71 h 96"/>
                <a:gd name="T14" fmla="*/ 1629 w 1672"/>
                <a:gd name="T15" fmla="*/ 96 h 96"/>
                <a:gd name="T16" fmla="*/ 1630 w 1672"/>
                <a:gd name="T17" fmla="*/ 4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2" h="96">
                  <a:moveTo>
                    <a:pt x="1" y="0"/>
                  </a:moveTo>
                  <a:lnTo>
                    <a:pt x="1637" y="65"/>
                  </a:lnTo>
                  <a:lnTo>
                    <a:pt x="1637" y="74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630" y="42"/>
                  </a:moveTo>
                  <a:lnTo>
                    <a:pt x="1672" y="71"/>
                  </a:lnTo>
                  <a:lnTo>
                    <a:pt x="1629" y="96"/>
                  </a:lnTo>
                  <a:lnTo>
                    <a:pt x="1630" y="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8" name="Freeform 344"/>
            <p:cNvSpPr>
              <a:spLocks noEditPoints="1"/>
            </p:cNvSpPr>
            <p:nvPr/>
          </p:nvSpPr>
          <p:spPr bwMode="auto">
            <a:xfrm>
              <a:off x="1368" y="1641"/>
              <a:ext cx="1658" cy="272"/>
            </a:xfrm>
            <a:custGeom>
              <a:avLst/>
              <a:gdLst>
                <a:gd name="T0" fmla="*/ 0 w 1658"/>
                <a:gd name="T1" fmla="*/ 272 h 272"/>
                <a:gd name="T2" fmla="*/ 1623 w 1658"/>
                <a:gd name="T3" fmla="*/ 31 h 272"/>
                <a:gd name="T4" fmla="*/ 1623 w 1658"/>
                <a:gd name="T5" fmla="*/ 22 h 272"/>
                <a:gd name="T6" fmla="*/ 0 w 1658"/>
                <a:gd name="T7" fmla="*/ 263 h 272"/>
                <a:gd name="T8" fmla="*/ 0 w 1658"/>
                <a:gd name="T9" fmla="*/ 272 h 272"/>
                <a:gd name="T10" fmla="*/ 1618 w 1658"/>
                <a:gd name="T11" fmla="*/ 54 h 272"/>
                <a:gd name="T12" fmla="*/ 1658 w 1658"/>
                <a:gd name="T13" fmla="*/ 21 h 272"/>
                <a:gd name="T14" fmla="*/ 1614 w 1658"/>
                <a:gd name="T15" fmla="*/ 0 h 272"/>
                <a:gd name="T16" fmla="*/ 1618 w 1658"/>
                <a:gd name="T17" fmla="*/ 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8" h="272">
                  <a:moveTo>
                    <a:pt x="0" y="272"/>
                  </a:moveTo>
                  <a:lnTo>
                    <a:pt x="1623" y="31"/>
                  </a:lnTo>
                  <a:lnTo>
                    <a:pt x="1623" y="22"/>
                  </a:lnTo>
                  <a:lnTo>
                    <a:pt x="0" y="263"/>
                  </a:lnTo>
                  <a:lnTo>
                    <a:pt x="0" y="272"/>
                  </a:lnTo>
                  <a:close/>
                  <a:moveTo>
                    <a:pt x="1618" y="54"/>
                  </a:moveTo>
                  <a:lnTo>
                    <a:pt x="1658" y="21"/>
                  </a:lnTo>
                  <a:lnTo>
                    <a:pt x="1614" y="0"/>
                  </a:lnTo>
                  <a:lnTo>
                    <a:pt x="1618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9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учебный план аспирантуры</a:t>
            </a: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38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15963" y="1123950"/>
            <a:ext cx="7559675" cy="3335338"/>
            <a:chOff x="451" y="708"/>
            <a:chExt cx="4762" cy="2101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451" y="708"/>
              <a:ext cx="4762" cy="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7" name="Group 207"/>
            <p:cNvGrpSpPr>
              <a:grpSpLocks/>
            </p:cNvGrpSpPr>
            <p:nvPr/>
          </p:nvGrpSpPr>
          <p:grpSpPr bwMode="auto">
            <a:xfrm>
              <a:off x="458" y="708"/>
              <a:ext cx="4487" cy="1146"/>
              <a:chOff x="458" y="708"/>
              <a:chExt cx="4487" cy="1146"/>
            </a:xfrm>
          </p:grpSpPr>
          <p:sp>
            <p:nvSpPr>
              <p:cNvPr id="2280" name="Rectangle 7"/>
              <p:cNvSpPr>
                <a:spLocks noChangeArrowheads="1"/>
              </p:cNvSpPr>
              <p:nvPr/>
            </p:nvSpPr>
            <p:spPr bwMode="auto">
              <a:xfrm>
                <a:off x="631" y="1178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1" name="Rectangle 8"/>
              <p:cNvSpPr>
                <a:spLocks noChangeArrowheads="1"/>
              </p:cNvSpPr>
              <p:nvPr/>
            </p:nvSpPr>
            <p:spPr bwMode="auto">
              <a:xfrm>
                <a:off x="651" y="1178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2" name="Rectangle 9"/>
              <p:cNvSpPr>
                <a:spLocks noChangeArrowheads="1"/>
              </p:cNvSpPr>
              <p:nvPr/>
            </p:nvSpPr>
            <p:spPr bwMode="auto">
              <a:xfrm>
                <a:off x="829" y="1054"/>
                <a:ext cx="131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1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Наименование элемента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3" name="Rectangle 10"/>
              <p:cNvSpPr>
                <a:spLocks noChangeArrowheads="1"/>
              </p:cNvSpPr>
              <p:nvPr/>
            </p:nvSpPr>
            <p:spPr bwMode="auto">
              <a:xfrm>
                <a:off x="920" y="1224"/>
                <a:ext cx="126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1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образовательной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4" name="Rectangle 11"/>
              <p:cNvSpPr>
                <a:spLocks noChangeArrowheads="1"/>
              </p:cNvSpPr>
              <p:nvPr/>
            </p:nvSpPr>
            <p:spPr bwMode="auto">
              <a:xfrm>
                <a:off x="1643" y="1224"/>
                <a:ext cx="49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1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программы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5" name="Rectangle 12"/>
              <p:cNvSpPr>
                <a:spLocks noChangeArrowheads="1"/>
              </p:cNvSpPr>
              <p:nvPr/>
            </p:nvSpPr>
            <p:spPr bwMode="auto">
              <a:xfrm>
                <a:off x="2149" y="1224"/>
                <a:ext cx="65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1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6" name="Rectangle 13"/>
              <p:cNvSpPr>
                <a:spLocks noChangeArrowheads="1"/>
              </p:cNvSpPr>
              <p:nvPr/>
            </p:nvSpPr>
            <p:spPr bwMode="auto">
              <a:xfrm>
                <a:off x="2928" y="712"/>
                <a:ext cx="15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Распределение по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7" name="Rectangle 14"/>
              <p:cNvSpPr>
                <a:spLocks noChangeArrowheads="1"/>
              </p:cNvSpPr>
              <p:nvPr/>
            </p:nvSpPr>
            <p:spPr bwMode="auto">
              <a:xfrm>
                <a:off x="3574" y="712"/>
                <a:ext cx="70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периодам обучения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8" name="Rectangle 15"/>
              <p:cNvSpPr>
                <a:spLocks noChangeArrowheads="1"/>
              </p:cNvSpPr>
              <p:nvPr/>
            </p:nvSpPr>
            <p:spPr bwMode="auto">
              <a:xfrm>
                <a:off x="4261" y="712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89" name="Rectangle 16"/>
              <p:cNvSpPr>
                <a:spLocks noChangeArrowheads="1"/>
              </p:cNvSpPr>
              <p:nvPr/>
            </p:nvSpPr>
            <p:spPr bwMode="auto">
              <a:xfrm>
                <a:off x="3595" y="80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90" name="Rectangle 17"/>
              <p:cNvSpPr>
                <a:spLocks noChangeArrowheads="1"/>
              </p:cNvSpPr>
              <p:nvPr/>
            </p:nvSpPr>
            <p:spPr bwMode="auto">
              <a:xfrm>
                <a:off x="482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1" name="Rectangle 18"/>
              <p:cNvSpPr>
                <a:spLocks noChangeArrowheads="1"/>
              </p:cNvSpPr>
              <p:nvPr/>
            </p:nvSpPr>
            <p:spPr bwMode="auto">
              <a:xfrm>
                <a:off x="482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2" name="Rectangle 19"/>
              <p:cNvSpPr>
                <a:spLocks noChangeArrowheads="1"/>
              </p:cNvSpPr>
              <p:nvPr/>
            </p:nvSpPr>
            <p:spPr bwMode="auto">
              <a:xfrm>
                <a:off x="485" y="708"/>
                <a:ext cx="3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3" name="Rectangle 20"/>
              <p:cNvSpPr>
                <a:spLocks noChangeArrowheads="1"/>
              </p:cNvSpPr>
              <p:nvPr/>
            </p:nvSpPr>
            <p:spPr bwMode="auto">
              <a:xfrm>
                <a:off x="796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4" name="Rectangle 21"/>
              <p:cNvSpPr>
                <a:spLocks noChangeArrowheads="1"/>
              </p:cNvSpPr>
              <p:nvPr/>
            </p:nvSpPr>
            <p:spPr bwMode="auto">
              <a:xfrm>
                <a:off x="799" y="708"/>
                <a:ext cx="144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5" name="Rectangle 22"/>
              <p:cNvSpPr>
                <a:spLocks noChangeArrowheads="1"/>
              </p:cNvSpPr>
              <p:nvPr/>
            </p:nvSpPr>
            <p:spPr bwMode="auto">
              <a:xfrm>
                <a:off x="2247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6" name="Rectangle 23"/>
              <p:cNvSpPr>
                <a:spLocks noChangeArrowheads="1"/>
              </p:cNvSpPr>
              <p:nvPr/>
            </p:nvSpPr>
            <p:spPr bwMode="auto">
              <a:xfrm>
                <a:off x="2250" y="708"/>
                <a:ext cx="268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7" name="Rectangle 24"/>
              <p:cNvSpPr>
                <a:spLocks noChangeArrowheads="1"/>
              </p:cNvSpPr>
              <p:nvPr/>
            </p:nvSpPr>
            <p:spPr bwMode="auto">
              <a:xfrm>
                <a:off x="4939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8" name="Rectangle 25"/>
              <p:cNvSpPr>
                <a:spLocks noChangeArrowheads="1"/>
              </p:cNvSpPr>
              <p:nvPr/>
            </p:nvSpPr>
            <p:spPr bwMode="auto">
              <a:xfrm>
                <a:off x="4939" y="7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99" name="Rectangle 26"/>
              <p:cNvSpPr>
                <a:spLocks noChangeArrowheads="1"/>
              </p:cNvSpPr>
              <p:nvPr/>
            </p:nvSpPr>
            <p:spPr bwMode="auto">
              <a:xfrm>
                <a:off x="482" y="711"/>
                <a:ext cx="3" cy="19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00" name="Rectangle 27"/>
              <p:cNvSpPr>
                <a:spLocks noChangeArrowheads="1"/>
              </p:cNvSpPr>
              <p:nvPr/>
            </p:nvSpPr>
            <p:spPr bwMode="auto">
              <a:xfrm>
                <a:off x="796" y="711"/>
                <a:ext cx="3" cy="19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01" name="Rectangle 28"/>
              <p:cNvSpPr>
                <a:spLocks noChangeArrowheads="1"/>
              </p:cNvSpPr>
              <p:nvPr/>
            </p:nvSpPr>
            <p:spPr bwMode="auto">
              <a:xfrm>
                <a:off x="2247" y="711"/>
                <a:ext cx="3" cy="19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02" name="Rectangle 29"/>
              <p:cNvSpPr>
                <a:spLocks noChangeArrowheads="1"/>
              </p:cNvSpPr>
              <p:nvPr/>
            </p:nvSpPr>
            <p:spPr bwMode="auto">
              <a:xfrm>
                <a:off x="4939" y="711"/>
                <a:ext cx="3" cy="19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03" name="Rectangle 30"/>
              <p:cNvSpPr>
                <a:spLocks noChangeArrowheads="1"/>
              </p:cNvSpPr>
              <p:nvPr/>
            </p:nvSpPr>
            <p:spPr bwMode="auto">
              <a:xfrm rot="16200000">
                <a:off x="2283" y="1406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4" name="Rectangle 31"/>
              <p:cNvSpPr>
                <a:spLocks noChangeArrowheads="1"/>
              </p:cNvSpPr>
              <p:nvPr/>
            </p:nvSpPr>
            <p:spPr bwMode="auto">
              <a:xfrm rot="16200000">
                <a:off x="2150" y="1243"/>
                <a:ext cx="32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ОБЩАЯ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5" name="Rectangle 32"/>
              <p:cNvSpPr>
                <a:spLocks noChangeArrowheads="1"/>
              </p:cNvSpPr>
              <p:nvPr/>
            </p:nvSpPr>
            <p:spPr bwMode="auto">
              <a:xfrm rot="16200000">
                <a:off x="2286" y="107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6" name="Rectangle 33"/>
              <p:cNvSpPr>
                <a:spLocks noChangeArrowheads="1"/>
              </p:cNvSpPr>
              <p:nvPr/>
            </p:nvSpPr>
            <p:spPr bwMode="auto">
              <a:xfrm rot="16200000">
                <a:off x="2035" y="1240"/>
                <a:ext cx="73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ТРУДОЕМКОСТЬ,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7" name="Rectangle 34"/>
              <p:cNvSpPr>
                <a:spLocks noChangeArrowheads="1"/>
              </p:cNvSpPr>
              <p:nvPr/>
            </p:nvSpPr>
            <p:spPr bwMode="auto">
              <a:xfrm rot="16200000">
                <a:off x="2149" y="1248"/>
                <a:ext cx="69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Зачетные единицы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8" name="Rectangle 35"/>
              <p:cNvSpPr>
                <a:spLocks noChangeArrowheads="1"/>
              </p:cNvSpPr>
              <p:nvPr/>
            </p:nvSpPr>
            <p:spPr bwMode="auto">
              <a:xfrm rot="16200000">
                <a:off x="2471" y="90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09" name="Rectangle 36"/>
              <p:cNvSpPr>
                <a:spLocks noChangeArrowheads="1"/>
              </p:cNvSpPr>
              <p:nvPr/>
            </p:nvSpPr>
            <p:spPr bwMode="auto">
              <a:xfrm rot="16200000">
                <a:off x="2584" y="1339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0" name="Rectangle 37"/>
              <p:cNvSpPr>
                <a:spLocks noChangeArrowheads="1"/>
              </p:cNvSpPr>
              <p:nvPr/>
            </p:nvSpPr>
            <p:spPr bwMode="auto">
              <a:xfrm rot="16200000">
                <a:off x="2590" y="1307"/>
                <a:ext cx="2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1" name="Rectangle 38"/>
              <p:cNvSpPr>
                <a:spLocks noChangeArrowheads="1"/>
              </p:cNvSpPr>
              <p:nvPr/>
            </p:nvSpPr>
            <p:spPr bwMode="auto">
              <a:xfrm rot="16200000">
                <a:off x="2554" y="1245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2" name="Rectangle 39"/>
              <p:cNvSpPr>
                <a:spLocks noChangeArrowheads="1"/>
              </p:cNvSpPr>
              <p:nvPr/>
            </p:nvSpPr>
            <p:spPr bwMode="auto">
              <a:xfrm rot="16200000">
                <a:off x="2586" y="1181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3" name="Rectangle 40"/>
              <p:cNvSpPr>
                <a:spLocks noChangeArrowheads="1"/>
              </p:cNvSpPr>
              <p:nvPr/>
            </p:nvSpPr>
            <p:spPr bwMode="auto">
              <a:xfrm rot="16200000">
                <a:off x="2504" y="106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4" name="Rectangle 41"/>
              <p:cNvSpPr>
                <a:spLocks noChangeArrowheads="1"/>
              </p:cNvSpPr>
              <p:nvPr/>
            </p:nvSpPr>
            <p:spPr bwMode="auto">
              <a:xfrm rot="16200000">
                <a:off x="2578" y="95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5" name="Rectangle 42"/>
              <p:cNvSpPr>
                <a:spLocks noChangeArrowheads="1"/>
              </p:cNvSpPr>
              <p:nvPr/>
            </p:nvSpPr>
            <p:spPr bwMode="auto">
              <a:xfrm rot="16200000">
                <a:off x="2770" y="1358"/>
                <a:ext cx="2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6" name="Rectangle 43"/>
              <p:cNvSpPr>
                <a:spLocks noChangeArrowheads="1"/>
              </p:cNvSpPr>
              <p:nvPr/>
            </p:nvSpPr>
            <p:spPr bwMode="auto">
              <a:xfrm rot="16200000">
                <a:off x="2760" y="1328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7" name="Rectangle 44"/>
              <p:cNvSpPr>
                <a:spLocks noChangeArrowheads="1"/>
              </p:cNvSpPr>
              <p:nvPr/>
            </p:nvSpPr>
            <p:spPr bwMode="auto">
              <a:xfrm rot="16200000">
                <a:off x="2766" y="1296"/>
                <a:ext cx="2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8" name="Rectangle 45"/>
              <p:cNvSpPr>
                <a:spLocks noChangeArrowheads="1"/>
              </p:cNvSpPr>
              <p:nvPr/>
            </p:nvSpPr>
            <p:spPr bwMode="auto">
              <a:xfrm rot="16200000">
                <a:off x="2730" y="1234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19" name="Rectangle 46"/>
              <p:cNvSpPr>
                <a:spLocks noChangeArrowheads="1"/>
              </p:cNvSpPr>
              <p:nvPr/>
            </p:nvSpPr>
            <p:spPr bwMode="auto">
              <a:xfrm rot="16200000">
                <a:off x="2762" y="1171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0" name="Rectangle 47"/>
              <p:cNvSpPr>
                <a:spLocks noChangeArrowheads="1"/>
              </p:cNvSpPr>
              <p:nvPr/>
            </p:nvSpPr>
            <p:spPr bwMode="auto">
              <a:xfrm rot="16200000">
                <a:off x="2680" y="105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1" name="Rectangle 48"/>
              <p:cNvSpPr>
                <a:spLocks noChangeArrowheads="1"/>
              </p:cNvSpPr>
              <p:nvPr/>
            </p:nvSpPr>
            <p:spPr bwMode="auto">
              <a:xfrm rot="16200000">
                <a:off x="2754" y="9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2" name="Rectangle 49"/>
              <p:cNvSpPr>
                <a:spLocks noChangeArrowheads="1"/>
              </p:cNvSpPr>
              <p:nvPr/>
            </p:nvSpPr>
            <p:spPr bwMode="auto">
              <a:xfrm rot="16200000">
                <a:off x="2995" y="1338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3" name="Rectangle 50"/>
              <p:cNvSpPr>
                <a:spLocks noChangeArrowheads="1"/>
              </p:cNvSpPr>
              <p:nvPr/>
            </p:nvSpPr>
            <p:spPr bwMode="auto">
              <a:xfrm rot="16200000">
                <a:off x="2986" y="1300"/>
                <a:ext cx="5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4" name="Rectangle 51"/>
              <p:cNvSpPr>
                <a:spLocks noChangeArrowheads="1"/>
              </p:cNvSpPr>
              <p:nvPr/>
            </p:nvSpPr>
            <p:spPr bwMode="auto">
              <a:xfrm rot="16200000">
                <a:off x="2965" y="1244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5" name="Rectangle 52"/>
              <p:cNvSpPr>
                <a:spLocks noChangeArrowheads="1"/>
              </p:cNvSpPr>
              <p:nvPr/>
            </p:nvSpPr>
            <p:spPr bwMode="auto">
              <a:xfrm rot="16200000">
                <a:off x="2997" y="1180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6" name="Rectangle 53"/>
              <p:cNvSpPr>
                <a:spLocks noChangeArrowheads="1"/>
              </p:cNvSpPr>
              <p:nvPr/>
            </p:nvSpPr>
            <p:spPr bwMode="auto">
              <a:xfrm rot="16200000">
                <a:off x="2915" y="106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7" name="Rectangle 54"/>
              <p:cNvSpPr>
                <a:spLocks noChangeArrowheads="1"/>
              </p:cNvSpPr>
              <p:nvPr/>
            </p:nvSpPr>
            <p:spPr bwMode="auto">
              <a:xfrm rot="16200000">
                <a:off x="2989" y="95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8" name="Rectangle 55"/>
              <p:cNvSpPr>
                <a:spLocks noChangeArrowheads="1"/>
              </p:cNvSpPr>
              <p:nvPr/>
            </p:nvSpPr>
            <p:spPr bwMode="auto">
              <a:xfrm rot="16200000">
                <a:off x="3224" y="135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29" name="Rectangle 56"/>
              <p:cNvSpPr>
                <a:spLocks noChangeArrowheads="1"/>
              </p:cNvSpPr>
              <p:nvPr/>
            </p:nvSpPr>
            <p:spPr bwMode="auto">
              <a:xfrm rot="16200000">
                <a:off x="3230" y="1328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0" name="Rectangle 57"/>
              <p:cNvSpPr>
                <a:spLocks noChangeArrowheads="1"/>
              </p:cNvSpPr>
              <p:nvPr/>
            </p:nvSpPr>
            <p:spPr bwMode="auto">
              <a:xfrm rot="16200000">
                <a:off x="3221" y="1290"/>
                <a:ext cx="5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1" name="Rectangle 58"/>
              <p:cNvSpPr>
                <a:spLocks noChangeArrowheads="1"/>
              </p:cNvSpPr>
              <p:nvPr/>
            </p:nvSpPr>
            <p:spPr bwMode="auto">
              <a:xfrm rot="16200000">
                <a:off x="3200" y="1234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2" name="Rectangle 59"/>
              <p:cNvSpPr>
                <a:spLocks noChangeArrowheads="1"/>
              </p:cNvSpPr>
              <p:nvPr/>
            </p:nvSpPr>
            <p:spPr bwMode="auto">
              <a:xfrm rot="16200000">
                <a:off x="3232" y="1170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3" name="Rectangle 60"/>
              <p:cNvSpPr>
                <a:spLocks noChangeArrowheads="1"/>
              </p:cNvSpPr>
              <p:nvPr/>
            </p:nvSpPr>
            <p:spPr bwMode="auto">
              <a:xfrm rot="16200000">
                <a:off x="3150" y="105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4" name="Rectangle 61"/>
              <p:cNvSpPr>
                <a:spLocks noChangeArrowheads="1"/>
              </p:cNvSpPr>
              <p:nvPr/>
            </p:nvSpPr>
            <p:spPr bwMode="auto">
              <a:xfrm rot="16200000">
                <a:off x="3224" y="9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5" name="Rectangle 62"/>
              <p:cNvSpPr>
                <a:spLocks noChangeArrowheads="1"/>
              </p:cNvSpPr>
              <p:nvPr/>
            </p:nvSpPr>
            <p:spPr bwMode="auto">
              <a:xfrm rot="16200000">
                <a:off x="3464" y="1338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6" name="Rectangle 63"/>
              <p:cNvSpPr>
                <a:spLocks noChangeArrowheads="1"/>
              </p:cNvSpPr>
              <p:nvPr/>
            </p:nvSpPr>
            <p:spPr bwMode="auto">
              <a:xfrm rot="16200000">
                <a:off x="3455" y="1300"/>
                <a:ext cx="5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7" name="Rectangle 64"/>
              <p:cNvSpPr>
                <a:spLocks noChangeArrowheads="1"/>
              </p:cNvSpPr>
              <p:nvPr/>
            </p:nvSpPr>
            <p:spPr bwMode="auto">
              <a:xfrm rot="16200000">
                <a:off x="3434" y="1244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8" name="Rectangle 65"/>
              <p:cNvSpPr>
                <a:spLocks noChangeArrowheads="1"/>
              </p:cNvSpPr>
              <p:nvPr/>
            </p:nvSpPr>
            <p:spPr bwMode="auto">
              <a:xfrm rot="16200000">
                <a:off x="3466" y="1180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39" name="Rectangle 66"/>
              <p:cNvSpPr>
                <a:spLocks noChangeArrowheads="1"/>
              </p:cNvSpPr>
              <p:nvPr/>
            </p:nvSpPr>
            <p:spPr bwMode="auto">
              <a:xfrm rot="16200000">
                <a:off x="3384" y="106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0" name="Rectangle 67"/>
              <p:cNvSpPr>
                <a:spLocks noChangeArrowheads="1"/>
              </p:cNvSpPr>
              <p:nvPr/>
            </p:nvSpPr>
            <p:spPr bwMode="auto">
              <a:xfrm rot="16200000">
                <a:off x="3458" y="95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1" name="Rectangle 68"/>
              <p:cNvSpPr>
                <a:spLocks noChangeArrowheads="1"/>
              </p:cNvSpPr>
              <p:nvPr/>
            </p:nvSpPr>
            <p:spPr bwMode="auto">
              <a:xfrm rot="16200000">
                <a:off x="3693" y="135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2" name="Rectangle 69"/>
              <p:cNvSpPr>
                <a:spLocks noChangeArrowheads="1"/>
              </p:cNvSpPr>
              <p:nvPr/>
            </p:nvSpPr>
            <p:spPr bwMode="auto">
              <a:xfrm rot="16200000">
                <a:off x="3699" y="1328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3" name="Rectangle 70"/>
              <p:cNvSpPr>
                <a:spLocks noChangeArrowheads="1"/>
              </p:cNvSpPr>
              <p:nvPr/>
            </p:nvSpPr>
            <p:spPr bwMode="auto">
              <a:xfrm rot="16200000">
                <a:off x="3690" y="1290"/>
                <a:ext cx="5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4" name="Rectangle 71"/>
              <p:cNvSpPr>
                <a:spLocks noChangeArrowheads="1"/>
              </p:cNvSpPr>
              <p:nvPr/>
            </p:nvSpPr>
            <p:spPr bwMode="auto">
              <a:xfrm rot="16200000">
                <a:off x="3669" y="1234"/>
                <a:ext cx="1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5" name="Rectangle 72"/>
              <p:cNvSpPr>
                <a:spLocks noChangeArrowheads="1"/>
              </p:cNvSpPr>
              <p:nvPr/>
            </p:nvSpPr>
            <p:spPr bwMode="auto">
              <a:xfrm rot="16200000">
                <a:off x="3701" y="1170"/>
                <a:ext cx="3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6" name="Rectangle 73"/>
              <p:cNvSpPr>
                <a:spLocks noChangeArrowheads="1"/>
              </p:cNvSpPr>
              <p:nvPr/>
            </p:nvSpPr>
            <p:spPr bwMode="auto">
              <a:xfrm rot="16200000">
                <a:off x="3619" y="1054"/>
                <a:ext cx="2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7" name="Rectangle 74"/>
              <p:cNvSpPr>
                <a:spLocks noChangeArrowheads="1"/>
              </p:cNvSpPr>
              <p:nvPr/>
            </p:nvSpPr>
            <p:spPr bwMode="auto">
              <a:xfrm rot="16200000">
                <a:off x="3693" y="9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8" name="Rectangle 75"/>
              <p:cNvSpPr>
                <a:spLocks noChangeArrowheads="1"/>
              </p:cNvSpPr>
              <p:nvPr/>
            </p:nvSpPr>
            <p:spPr bwMode="auto">
              <a:xfrm>
                <a:off x="3967" y="912"/>
                <a:ext cx="6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П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49" name="Rectangle 76"/>
              <p:cNvSpPr>
                <a:spLocks noChangeArrowheads="1"/>
              </p:cNvSpPr>
              <p:nvPr/>
            </p:nvSpPr>
            <p:spPr bwMode="auto">
              <a:xfrm>
                <a:off x="4028" y="912"/>
                <a:ext cx="91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ланируемые</a:t>
                </a: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результаты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0" name="Rectangle 77"/>
              <p:cNvSpPr>
                <a:spLocks noChangeArrowheads="1"/>
              </p:cNvSpPr>
              <p:nvPr/>
            </p:nvSpPr>
            <p:spPr bwMode="auto">
              <a:xfrm>
                <a:off x="4035" y="1001"/>
                <a:ext cx="7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обучения  по элемент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1" name="Rectangle 78"/>
              <p:cNvSpPr>
                <a:spLocks noChangeArrowheads="1"/>
              </p:cNvSpPr>
              <p:nvPr/>
            </p:nvSpPr>
            <p:spPr bwMode="auto">
              <a:xfrm>
                <a:off x="4791" y="1001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2" name="Rectangle 79"/>
              <p:cNvSpPr>
                <a:spLocks noChangeArrowheads="1"/>
              </p:cNvSpPr>
              <p:nvPr/>
            </p:nvSpPr>
            <p:spPr bwMode="auto">
              <a:xfrm>
                <a:off x="4830" y="1001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3" name="Rectangle 80"/>
              <p:cNvSpPr>
                <a:spLocks noChangeArrowheads="1"/>
              </p:cNvSpPr>
              <p:nvPr/>
            </p:nvSpPr>
            <p:spPr bwMode="auto">
              <a:xfrm>
                <a:off x="4132" y="1091"/>
                <a:ext cx="36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образоват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4" name="Rectangle 81"/>
              <p:cNvSpPr>
                <a:spLocks noChangeArrowheads="1"/>
              </p:cNvSpPr>
              <p:nvPr/>
            </p:nvSpPr>
            <p:spPr bwMode="auto">
              <a:xfrm>
                <a:off x="4484" y="1091"/>
                <a:ext cx="27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ельной</a:t>
                </a: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5" name="Rectangle 82"/>
              <p:cNvSpPr>
                <a:spLocks noChangeArrowheads="1"/>
              </p:cNvSpPr>
              <p:nvPr/>
            </p:nvSpPr>
            <p:spPr bwMode="auto">
              <a:xfrm>
                <a:off x="4226" y="1181"/>
                <a:ext cx="4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программы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6" name="Rectangle 83"/>
              <p:cNvSpPr>
                <a:spLocks noChangeArrowheads="1"/>
              </p:cNvSpPr>
              <p:nvPr/>
            </p:nvSpPr>
            <p:spPr bwMode="auto">
              <a:xfrm>
                <a:off x="4640" y="1181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7" name="Rectangle 84"/>
              <p:cNvSpPr>
                <a:spLocks noChangeArrowheads="1"/>
              </p:cNvSpPr>
              <p:nvPr/>
            </p:nvSpPr>
            <p:spPr bwMode="auto">
              <a:xfrm>
                <a:off x="4433" y="1271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58" name="Rectangle 85"/>
              <p:cNvSpPr>
                <a:spLocks noChangeArrowheads="1"/>
              </p:cNvSpPr>
              <p:nvPr/>
            </p:nvSpPr>
            <p:spPr bwMode="auto">
              <a:xfrm>
                <a:off x="482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59" name="Rectangle 86"/>
              <p:cNvSpPr>
                <a:spLocks noChangeArrowheads="1"/>
              </p:cNvSpPr>
              <p:nvPr/>
            </p:nvSpPr>
            <p:spPr bwMode="auto">
              <a:xfrm>
                <a:off x="796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0" name="Rectangle 87"/>
              <p:cNvSpPr>
                <a:spLocks noChangeArrowheads="1"/>
              </p:cNvSpPr>
              <p:nvPr/>
            </p:nvSpPr>
            <p:spPr bwMode="auto">
              <a:xfrm>
                <a:off x="2247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1" name="Rectangle 88"/>
              <p:cNvSpPr>
                <a:spLocks noChangeArrowheads="1"/>
              </p:cNvSpPr>
              <p:nvPr/>
            </p:nvSpPr>
            <p:spPr bwMode="auto">
              <a:xfrm>
                <a:off x="2250" y="908"/>
                <a:ext cx="2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2" name="Rectangle 89"/>
              <p:cNvSpPr>
                <a:spLocks noChangeArrowheads="1"/>
              </p:cNvSpPr>
              <p:nvPr/>
            </p:nvSpPr>
            <p:spPr bwMode="auto">
              <a:xfrm>
                <a:off x="2540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3" name="Rectangle 90"/>
              <p:cNvSpPr>
                <a:spLocks noChangeArrowheads="1"/>
              </p:cNvSpPr>
              <p:nvPr/>
            </p:nvSpPr>
            <p:spPr bwMode="auto">
              <a:xfrm>
                <a:off x="2543" y="908"/>
                <a:ext cx="17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4" name="Rectangle 91"/>
              <p:cNvSpPr>
                <a:spLocks noChangeArrowheads="1"/>
              </p:cNvSpPr>
              <p:nvPr/>
            </p:nvSpPr>
            <p:spPr bwMode="auto">
              <a:xfrm>
                <a:off x="2716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5" name="Rectangle 92"/>
              <p:cNvSpPr>
                <a:spLocks noChangeArrowheads="1"/>
              </p:cNvSpPr>
              <p:nvPr/>
            </p:nvSpPr>
            <p:spPr bwMode="auto">
              <a:xfrm>
                <a:off x="2719" y="90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6" name="Rectangle 93"/>
              <p:cNvSpPr>
                <a:spLocks noChangeArrowheads="1"/>
              </p:cNvSpPr>
              <p:nvPr/>
            </p:nvSpPr>
            <p:spPr bwMode="auto">
              <a:xfrm>
                <a:off x="2951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7" name="Rectangle 94"/>
              <p:cNvSpPr>
                <a:spLocks noChangeArrowheads="1"/>
              </p:cNvSpPr>
              <p:nvPr/>
            </p:nvSpPr>
            <p:spPr bwMode="auto">
              <a:xfrm>
                <a:off x="2954" y="90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8" name="Rectangle 95"/>
              <p:cNvSpPr>
                <a:spLocks noChangeArrowheads="1"/>
              </p:cNvSpPr>
              <p:nvPr/>
            </p:nvSpPr>
            <p:spPr bwMode="auto">
              <a:xfrm>
                <a:off x="3185" y="90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69" name="Rectangle 96"/>
              <p:cNvSpPr>
                <a:spLocks noChangeArrowheads="1"/>
              </p:cNvSpPr>
              <p:nvPr/>
            </p:nvSpPr>
            <p:spPr bwMode="auto">
              <a:xfrm>
                <a:off x="3189" y="90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0" name="Rectangle 97"/>
              <p:cNvSpPr>
                <a:spLocks noChangeArrowheads="1"/>
              </p:cNvSpPr>
              <p:nvPr/>
            </p:nvSpPr>
            <p:spPr bwMode="auto">
              <a:xfrm>
                <a:off x="3420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1" name="Rectangle 98"/>
              <p:cNvSpPr>
                <a:spLocks noChangeArrowheads="1"/>
              </p:cNvSpPr>
              <p:nvPr/>
            </p:nvSpPr>
            <p:spPr bwMode="auto">
              <a:xfrm>
                <a:off x="3423" y="90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2" name="Rectangle 99"/>
              <p:cNvSpPr>
                <a:spLocks noChangeArrowheads="1"/>
              </p:cNvSpPr>
              <p:nvPr/>
            </p:nvSpPr>
            <p:spPr bwMode="auto">
              <a:xfrm>
                <a:off x="3655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3" name="Rectangle 100"/>
              <p:cNvSpPr>
                <a:spLocks noChangeArrowheads="1"/>
              </p:cNvSpPr>
              <p:nvPr/>
            </p:nvSpPr>
            <p:spPr bwMode="auto">
              <a:xfrm>
                <a:off x="3658" y="908"/>
                <a:ext cx="26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4" name="Rectangle 101"/>
              <p:cNvSpPr>
                <a:spLocks noChangeArrowheads="1"/>
              </p:cNvSpPr>
              <p:nvPr/>
            </p:nvSpPr>
            <p:spPr bwMode="auto">
              <a:xfrm>
                <a:off x="3922" y="90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5" name="Rectangle 102"/>
              <p:cNvSpPr>
                <a:spLocks noChangeArrowheads="1"/>
              </p:cNvSpPr>
              <p:nvPr/>
            </p:nvSpPr>
            <p:spPr bwMode="auto">
              <a:xfrm>
                <a:off x="3926" y="908"/>
                <a:ext cx="101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6" name="Rectangle 103"/>
              <p:cNvSpPr>
                <a:spLocks noChangeArrowheads="1"/>
              </p:cNvSpPr>
              <p:nvPr/>
            </p:nvSpPr>
            <p:spPr bwMode="auto">
              <a:xfrm>
                <a:off x="4939" y="90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7" name="Rectangle 104"/>
              <p:cNvSpPr>
                <a:spLocks noChangeArrowheads="1"/>
              </p:cNvSpPr>
              <p:nvPr/>
            </p:nvSpPr>
            <p:spPr bwMode="auto">
              <a:xfrm>
                <a:off x="482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8" name="Rectangle 105"/>
              <p:cNvSpPr>
                <a:spLocks noChangeArrowheads="1"/>
              </p:cNvSpPr>
              <p:nvPr/>
            </p:nvSpPr>
            <p:spPr bwMode="auto">
              <a:xfrm>
                <a:off x="796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79" name="Rectangle 106"/>
              <p:cNvSpPr>
                <a:spLocks noChangeArrowheads="1"/>
              </p:cNvSpPr>
              <p:nvPr/>
            </p:nvSpPr>
            <p:spPr bwMode="auto">
              <a:xfrm>
                <a:off x="2247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0" name="Rectangle 107"/>
              <p:cNvSpPr>
                <a:spLocks noChangeArrowheads="1"/>
              </p:cNvSpPr>
              <p:nvPr/>
            </p:nvSpPr>
            <p:spPr bwMode="auto">
              <a:xfrm>
                <a:off x="2540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1" name="Rectangle 108"/>
              <p:cNvSpPr>
                <a:spLocks noChangeArrowheads="1"/>
              </p:cNvSpPr>
              <p:nvPr/>
            </p:nvSpPr>
            <p:spPr bwMode="auto">
              <a:xfrm>
                <a:off x="2716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2" name="Rectangle 109"/>
              <p:cNvSpPr>
                <a:spLocks noChangeArrowheads="1"/>
              </p:cNvSpPr>
              <p:nvPr/>
            </p:nvSpPr>
            <p:spPr bwMode="auto">
              <a:xfrm>
                <a:off x="2951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3" name="Rectangle 110"/>
              <p:cNvSpPr>
                <a:spLocks noChangeArrowheads="1"/>
              </p:cNvSpPr>
              <p:nvPr/>
            </p:nvSpPr>
            <p:spPr bwMode="auto">
              <a:xfrm>
                <a:off x="3185" y="911"/>
                <a:ext cx="4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4" name="Rectangle 111"/>
              <p:cNvSpPr>
                <a:spLocks noChangeArrowheads="1"/>
              </p:cNvSpPr>
              <p:nvPr/>
            </p:nvSpPr>
            <p:spPr bwMode="auto">
              <a:xfrm>
                <a:off x="3420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5" name="Rectangle 112"/>
              <p:cNvSpPr>
                <a:spLocks noChangeArrowheads="1"/>
              </p:cNvSpPr>
              <p:nvPr/>
            </p:nvSpPr>
            <p:spPr bwMode="auto">
              <a:xfrm>
                <a:off x="3655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6" name="Rectangle 113"/>
              <p:cNvSpPr>
                <a:spLocks noChangeArrowheads="1"/>
              </p:cNvSpPr>
              <p:nvPr/>
            </p:nvSpPr>
            <p:spPr bwMode="auto">
              <a:xfrm>
                <a:off x="3922" y="911"/>
                <a:ext cx="4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7" name="Rectangle 114"/>
              <p:cNvSpPr>
                <a:spLocks noChangeArrowheads="1"/>
              </p:cNvSpPr>
              <p:nvPr/>
            </p:nvSpPr>
            <p:spPr bwMode="auto">
              <a:xfrm>
                <a:off x="4939" y="911"/>
                <a:ext cx="3" cy="6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88" name="Rectangle 115"/>
              <p:cNvSpPr>
                <a:spLocks noChangeArrowheads="1"/>
              </p:cNvSpPr>
              <p:nvPr/>
            </p:nvSpPr>
            <p:spPr bwMode="auto">
              <a:xfrm>
                <a:off x="3742" y="155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389" name="Rectangle 116"/>
              <p:cNvSpPr>
                <a:spLocks noChangeArrowheads="1"/>
              </p:cNvSpPr>
              <p:nvPr/>
            </p:nvSpPr>
            <p:spPr bwMode="auto">
              <a:xfrm>
                <a:off x="482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0" name="Rectangle 117"/>
              <p:cNvSpPr>
                <a:spLocks noChangeArrowheads="1"/>
              </p:cNvSpPr>
              <p:nvPr/>
            </p:nvSpPr>
            <p:spPr bwMode="auto">
              <a:xfrm>
                <a:off x="796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1" name="Rectangle 118"/>
              <p:cNvSpPr>
                <a:spLocks noChangeArrowheads="1"/>
              </p:cNvSpPr>
              <p:nvPr/>
            </p:nvSpPr>
            <p:spPr bwMode="auto">
              <a:xfrm>
                <a:off x="2247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2" name="Rectangle 119"/>
              <p:cNvSpPr>
                <a:spLocks noChangeArrowheads="1"/>
              </p:cNvSpPr>
              <p:nvPr/>
            </p:nvSpPr>
            <p:spPr bwMode="auto">
              <a:xfrm>
                <a:off x="2540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3" name="Rectangle 120"/>
              <p:cNvSpPr>
                <a:spLocks noChangeArrowheads="1"/>
              </p:cNvSpPr>
              <p:nvPr/>
            </p:nvSpPr>
            <p:spPr bwMode="auto">
              <a:xfrm>
                <a:off x="2543" y="1548"/>
                <a:ext cx="17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4" name="Rectangle 121"/>
              <p:cNvSpPr>
                <a:spLocks noChangeArrowheads="1"/>
              </p:cNvSpPr>
              <p:nvPr/>
            </p:nvSpPr>
            <p:spPr bwMode="auto">
              <a:xfrm>
                <a:off x="2716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5" name="Rectangle 122"/>
              <p:cNvSpPr>
                <a:spLocks noChangeArrowheads="1"/>
              </p:cNvSpPr>
              <p:nvPr/>
            </p:nvSpPr>
            <p:spPr bwMode="auto">
              <a:xfrm>
                <a:off x="2719" y="154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6" name="Rectangle 123"/>
              <p:cNvSpPr>
                <a:spLocks noChangeArrowheads="1"/>
              </p:cNvSpPr>
              <p:nvPr/>
            </p:nvSpPr>
            <p:spPr bwMode="auto">
              <a:xfrm>
                <a:off x="2951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7" name="Rectangle 124"/>
              <p:cNvSpPr>
                <a:spLocks noChangeArrowheads="1"/>
              </p:cNvSpPr>
              <p:nvPr/>
            </p:nvSpPr>
            <p:spPr bwMode="auto">
              <a:xfrm>
                <a:off x="2954" y="154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8" name="Rectangle 125"/>
              <p:cNvSpPr>
                <a:spLocks noChangeArrowheads="1"/>
              </p:cNvSpPr>
              <p:nvPr/>
            </p:nvSpPr>
            <p:spPr bwMode="auto">
              <a:xfrm>
                <a:off x="3185" y="15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99" name="Rectangle 126"/>
              <p:cNvSpPr>
                <a:spLocks noChangeArrowheads="1"/>
              </p:cNvSpPr>
              <p:nvPr/>
            </p:nvSpPr>
            <p:spPr bwMode="auto">
              <a:xfrm>
                <a:off x="3189" y="154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0" name="Rectangle 127"/>
              <p:cNvSpPr>
                <a:spLocks noChangeArrowheads="1"/>
              </p:cNvSpPr>
              <p:nvPr/>
            </p:nvSpPr>
            <p:spPr bwMode="auto">
              <a:xfrm>
                <a:off x="3420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1" name="Rectangle 128"/>
              <p:cNvSpPr>
                <a:spLocks noChangeArrowheads="1"/>
              </p:cNvSpPr>
              <p:nvPr/>
            </p:nvSpPr>
            <p:spPr bwMode="auto">
              <a:xfrm>
                <a:off x="3423" y="154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2" name="Rectangle 129"/>
              <p:cNvSpPr>
                <a:spLocks noChangeArrowheads="1"/>
              </p:cNvSpPr>
              <p:nvPr/>
            </p:nvSpPr>
            <p:spPr bwMode="auto">
              <a:xfrm>
                <a:off x="3655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3" name="Rectangle 130"/>
              <p:cNvSpPr>
                <a:spLocks noChangeArrowheads="1"/>
              </p:cNvSpPr>
              <p:nvPr/>
            </p:nvSpPr>
            <p:spPr bwMode="auto">
              <a:xfrm>
                <a:off x="3658" y="1548"/>
                <a:ext cx="26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4" name="Rectangle 131"/>
              <p:cNvSpPr>
                <a:spLocks noChangeArrowheads="1"/>
              </p:cNvSpPr>
              <p:nvPr/>
            </p:nvSpPr>
            <p:spPr bwMode="auto">
              <a:xfrm>
                <a:off x="3922" y="15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5" name="Rectangle 132"/>
              <p:cNvSpPr>
                <a:spLocks noChangeArrowheads="1"/>
              </p:cNvSpPr>
              <p:nvPr/>
            </p:nvSpPr>
            <p:spPr bwMode="auto">
              <a:xfrm>
                <a:off x="3926" y="1548"/>
                <a:ext cx="101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6" name="Rectangle 133"/>
              <p:cNvSpPr>
                <a:spLocks noChangeArrowheads="1"/>
              </p:cNvSpPr>
              <p:nvPr/>
            </p:nvSpPr>
            <p:spPr bwMode="auto">
              <a:xfrm>
                <a:off x="4939" y="154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7" name="Rectangle 134"/>
              <p:cNvSpPr>
                <a:spLocks noChangeArrowheads="1"/>
              </p:cNvSpPr>
              <p:nvPr/>
            </p:nvSpPr>
            <p:spPr bwMode="auto">
              <a:xfrm>
                <a:off x="482" y="1551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8" name="Rectangle 135"/>
              <p:cNvSpPr>
                <a:spLocks noChangeArrowheads="1"/>
              </p:cNvSpPr>
              <p:nvPr/>
            </p:nvSpPr>
            <p:spPr bwMode="auto">
              <a:xfrm>
                <a:off x="796" y="1551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09" name="Rectangle 136"/>
              <p:cNvSpPr>
                <a:spLocks noChangeArrowheads="1"/>
              </p:cNvSpPr>
              <p:nvPr/>
            </p:nvSpPr>
            <p:spPr bwMode="auto">
              <a:xfrm>
                <a:off x="2247" y="1551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10" name="Rectangle 137"/>
              <p:cNvSpPr>
                <a:spLocks noChangeArrowheads="1"/>
              </p:cNvSpPr>
              <p:nvPr/>
            </p:nvSpPr>
            <p:spPr bwMode="auto">
              <a:xfrm>
                <a:off x="2540" y="1551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11" name="Rectangle 138"/>
              <p:cNvSpPr>
                <a:spLocks noChangeArrowheads="1"/>
              </p:cNvSpPr>
              <p:nvPr/>
            </p:nvSpPr>
            <p:spPr bwMode="auto">
              <a:xfrm>
                <a:off x="4939" y="1551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12" name="Rectangle 139"/>
              <p:cNvSpPr>
                <a:spLocks noChangeArrowheads="1"/>
              </p:cNvSpPr>
              <p:nvPr/>
            </p:nvSpPr>
            <p:spPr bwMode="auto">
              <a:xfrm>
                <a:off x="2630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3" name="Rectangle 140"/>
              <p:cNvSpPr>
                <a:spLocks noChangeArrowheads="1"/>
              </p:cNvSpPr>
              <p:nvPr/>
            </p:nvSpPr>
            <p:spPr bwMode="auto">
              <a:xfrm>
                <a:off x="2836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4" name="Rectangle 141"/>
              <p:cNvSpPr>
                <a:spLocks noChangeArrowheads="1"/>
              </p:cNvSpPr>
              <p:nvPr/>
            </p:nvSpPr>
            <p:spPr bwMode="auto">
              <a:xfrm>
                <a:off x="3070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5" name="Rectangle 142"/>
              <p:cNvSpPr>
                <a:spLocks noChangeArrowheads="1"/>
              </p:cNvSpPr>
              <p:nvPr/>
            </p:nvSpPr>
            <p:spPr bwMode="auto">
              <a:xfrm>
                <a:off x="3305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6" name="Rectangle 143"/>
              <p:cNvSpPr>
                <a:spLocks noChangeArrowheads="1"/>
              </p:cNvSpPr>
              <p:nvPr/>
            </p:nvSpPr>
            <p:spPr bwMode="auto">
              <a:xfrm>
                <a:off x="3540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7" name="Rectangle 144"/>
              <p:cNvSpPr>
                <a:spLocks noChangeArrowheads="1"/>
              </p:cNvSpPr>
              <p:nvPr/>
            </p:nvSpPr>
            <p:spPr bwMode="auto">
              <a:xfrm>
                <a:off x="3791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8" name="Rectangle 145"/>
              <p:cNvSpPr>
                <a:spLocks noChangeArrowheads="1"/>
              </p:cNvSpPr>
              <p:nvPr/>
            </p:nvSpPr>
            <p:spPr bwMode="auto">
              <a:xfrm>
                <a:off x="4423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19" name="Rectangle 146"/>
              <p:cNvSpPr>
                <a:spLocks noChangeArrowheads="1"/>
              </p:cNvSpPr>
              <p:nvPr/>
            </p:nvSpPr>
            <p:spPr bwMode="auto">
              <a:xfrm>
                <a:off x="4443" y="164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20" name="Rectangle 147"/>
              <p:cNvSpPr>
                <a:spLocks noChangeArrowheads="1"/>
              </p:cNvSpPr>
              <p:nvPr/>
            </p:nvSpPr>
            <p:spPr bwMode="auto">
              <a:xfrm>
                <a:off x="482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1" name="Rectangle 148"/>
              <p:cNvSpPr>
                <a:spLocks noChangeArrowheads="1"/>
              </p:cNvSpPr>
              <p:nvPr/>
            </p:nvSpPr>
            <p:spPr bwMode="auto">
              <a:xfrm>
                <a:off x="796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2" name="Rectangle 149"/>
              <p:cNvSpPr>
                <a:spLocks noChangeArrowheads="1"/>
              </p:cNvSpPr>
              <p:nvPr/>
            </p:nvSpPr>
            <p:spPr bwMode="auto">
              <a:xfrm>
                <a:off x="2247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3" name="Rectangle 150"/>
              <p:cNvSpPr>
                <a:spLocks noChangeArrowheads="1"/>
              </p:cNvSpPr>
              <p:nvPr/>
            </p:nvSpPr>
            <p:spPr bwMode="auto">
              <a:xfrm>
                <a:off x="2540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4" name="Rectangle 151"/>
              <p:cNvSpPr>
                <a:spLocks noChangeArrowheads="1"/>
              </p:cNvSpPr>
              <p:nvPr/>
            </p:nvSpPr>
            <p:spPr bwMode="auto">
              <a:xfrm>
                <a:off x="2543" y="1641"/>
                <a:ext cx="17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5" name="Rectangle 152"/>
              <p:cNvSpPr>
                <a:spLocks noChangeArrowheads="1"/>
              </p:cNvSpPr>
              <p:nvPr/>
            </p:nvSpPr>
            <p:spPr bwMode="auto">
              <a:xfrm>
                <a:off x="2716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6" name="Rectangle 153"/>
              <p:cNvSpPr>
                <a:spLocks noChangeArrowheads="1"/>
              </p:cNvSpPr>
              <p:nvPr/>
            </p:nvSpPr>
            <p:spPr bwMode="auto">
              <a:xfrm>
                <a:off x="2719" y="1641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7" name="Rectangle 154"/>
              <p:cNvSpPr>
                <a:spLocks noChangeArrowheads="1"/>
              </p:cNvSpPr>
              <p:nvPr/>
            </p:nvSpPr>
            <p:spPr bwMode="auto">
              <a:xfrm>
                <a:off x="2951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8" name="Rectangle 155"/>
              <p:cNvSpPr>
                <a:spLocks noChangeArrowheads="1"/>
              </p:cNvSpPr>
              <p:nvPr/>
            </p:nvSpPr>
            <p:spPr bwMode="auto">
              <a:xfrm>
                <a:off x="2954" y="1641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29" name="Rectangle 156"/>
              <p:cNvSpPr>
                <a:spLocks noChangeArrowheads="1"/>
              </p:cNvSpPr>
              <p:nvPr/>
            </p:nvSpPr>
            <p:spPr bwMode="auto">
              <a:xfrm>
                <a:off x="3185" y="164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0" name="Rectangle 157"/>
              <p:cNvSpPr>
                <a:spLocks noChangeArrowheads="1"/>
              </p:cNvSpPr>
              <p:nvPr/>
            </p:nvSpPr>
            <p:spPr bwMode="auto">
              <a:xfrm>
                <a:off x="3189" y="1641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1" name="Rectangle 158"/>
              <p:cNvSpPr>
                <a:spLocks noChangeArrowheads="1"/>
              </p:cNvSpPr>
              <p:nvPr/>
            </p:nvSpPr>
            <p:spPr bwMode="auto">
              <a:xfrm>
                <a:off x="3420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2" name="Rectangle 159"/>
              <p:cNvSpPr>
                <a:spLocks noChangeArrowheads="1"/>
              </p:cNvSpPr>
              <p:nvPr/>
            </p:nvSpPr>
            <p:spPr bwMode="auto">
              <a:xfrm>
                <a:off x="3423" y="1641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3" name="Rectangle 160"/>
              <p:cNvSpPr>
                <a:spLocks noChangeArrowheads="1"/>
              </p:cNvSpPr>
              <p:nvPr/>
            </p:nvSpPr>
            <p:spPr bwMode="auto">
              <a:xfrm>
                <a:off x="3655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4" name="Rectangle 161"/>
              <p:cNvSpPr>
                <a:spLocks noChangeArrowheads="1"/>
              </p:cNvSpPr>
              <p:nvPr/>
            </p:nvSpPr>
            <p:spPr bwMode="auto">
              <a:xfrm>
                <a:off x="3658" y="1641"/>
                <a:ext cx="26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5" name="Rectangle 162"/>
              <p:cNvSpPr>
                <a:spLocks noChangeArrowheads="1"/>
              </p:cNvSpPr>
              <p:nvPr/>
            </p:nvSpPr>
            <p:spPr bwMode="auto">
              <a:xfrm>
                <a:off x="3922" y="164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6" name="Rectangle 163"/>
              <p:cNvSpPr>
                <a:spLocks noChangeArrowheads="1"/>
              </p:cNvSpPr>
              <p:nvPr/>
            </p:nvSpPr>
            <p:spPr bwMode="auto">
              <a:xfrm>
                <a:off x="3926" y="1641"/>
                <a:ext cx="101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7" name="Rectangle 164"/>
              <p:cNvSpPr>
                <a:spLocks noChangeArrowheads="1"/>
              </p:cNvSpPr>
              <p:nvPr/>
            </p:nvSpPr>
            <p:spPr bwMode="auto">
              <a:xfrm>
                <a:off x="4939" y="164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8" name="Rectangle 165"/>
              <p:cNvSpPr>
                <a:spLocks noChangeArrowheads="1"/>
              </p:cNvSpPr>
              <p:nvPr/>
            </p:nvSpPr>
            <p:spPr bwMode="auto">
              <a:xfrm>
                <a:off x="482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39" name="Rectangle 166"/>
              <p:cNvSpPr>
                <a:spLocks noChangeArrowheads="1"/>
              </p:cNvSpPr>
              <p:nvPr/>
            </p:nvSpPr>
            <p:spPr bwMode="auto">
              <a:xfrm>
                <a:off x="482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0" name="Rectangle 167"/>
              <p:cNvSpPr>
                <a:spLocks noChangeArrowheads="1"/>
              </p:cNvSpPr>
              <p:nvPr/>
            </p:nvSpPr>
            <p:spPr bwMode="auto">
              <a:xfrm>
                <a:off x="482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1" name="Rectangle 168"/>
              <p:cNvSpPr>
                <a:spLocks noChangeArrowheads="1"/>
              </p:cNvSpPr>
              <p:nvPr/>
            </p:nvSpPr>
            <p:spPr bwMode="auto">
              <a:xfrm>
                <a:off x="485" y="1734"/>
                <a:ext cx="3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2" name="Rectangle 169"/>
              <p:cNvSpPr>
                <a:spLocks noChangeArrowheads="1"/>
              </p:cNvSpPr>
              <p:nvPr/>
            </p:nvSpPr>
            <p:spPr bwMode="auto">
              <a:xfrm>
                <a:off x="796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3" name="Rectangle 170"/>
              <p:cNvSpPr>
                <a:spLocks noChangeArrowheads="1"/>
              </p:cNvSpPr>
              <p:nvPr/>
            </p:nvSpPr>
            <p:spPr bwMode="auto">
              <a:xfrm>
                <a:off x="796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4" name="Rectangle 171"/>
              <p:cNvSpPr>
                <a:spLocks noChangeArrowheads="1"/>
              </p:cNvSpPr>
              <p:nvPr/>
            </p:nvSpPr>
            <p:spPr bwMode="auto">
              <a:xfrm>
                <a:off x="799" y="1734"/>
                <a:ext cx="144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5" name="Rectangle 172"/>
              <p:cNvSpPr>
                <a:spLocks noChangeArrowheads="1"/>
              </p:cNvSpPr>
              <p:nvPr/>
            </p:nvSpPr>
            <p:spPr bwMode="auto">
              <a:xfrm>
                <a:off x="2247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6" name="Rectangle 173"/>
              <p:cNvSpPr>
                <a:spLocks noChangeArrowheads="1"/>
              </p:cNvSpPr>
              <p:nvPr/>
            </p:nvSpPr>
            <p:spPr bwMode="auto">
              <a:xfrm>
                <a:off x="2247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7" name="Rectangle 174"/>
              <p:cNvSpPr>
                <a:spLocks noChangeArrowheads="1"/>
              </p:cNvSpPr>
              <p:nvPr/>
            </p:nvSpPr>
            <p:spPr bwMode="auto">
              <a:xfrm>
                <a:off x="2250" y="1734"/>
                <a:ext cx="2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8" name="Rectangle 175"/>
              <p:cNvSpPr>
                <a:spLocks noChangeArrowheads="1"/>
              </p:cNvSpPr>
              <p:nvPr/>
            </p:nvSpPr>
            <p:spPr bwMode="auto">
              <a:xfrm>
                <a:off x="2540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49" name="Rectangle 176"/>
              <p:cNvSpPr>
                <a:spLocks noChangeArrowheads="1"/>
              </p:cNvSpPr>
              <p:nvPr/>
            </p:nvSpPr>
            <p:spPr bwMode="auto">
              <a:xfrm>
                <a:off x="2540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0" name="Rectangle 177"/>
              <p:cNvSpPr>
                <a:spLocks noChangeArrowheads="1"/>
              </p:cNvSpPr>
              <p:nvPr/>
            </p:nvSpPr>
            <p:spPr bwMode="auto">
              <a:xfrm>
                <a:off x="2543" y="1734"/>
                <a:ext cx="17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1" name="Rectangle 178"/>
              <p:cNvSpPr>
                <a:spLocks noChangeArrowheads="1"/>
              </p:cNvSpPr>
              <p:nvPr/>
            </p:nvSpPr>
            <p:spPr bwMode="auto">
              <a:xfrm>
                <a:off x="2716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2" name="Rectangle 179"/>
              <p:cNvSpPr>
                <a:spLocks noChangeArrowheads="1"/>
              </p:cNvSpPr>
              <p:nvPr/>
            </p:nvSpPr>
            <p:spPr bwMode="auto">
              <a:xfrm>
                <a:off x="2716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3" name="Rectangle 180"/>
              <p:cNvSpPr>
                <a:spLocks noChangeArrowheads="1"/>
              </p:cNvSpPr>
              <p:nvPr/>
            </p:nvSpPr>
            <p:spPr bwMode="auto">
              <a:xfrm>
                <a:off x="2719" y="1734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4" name="Rectangle 181"/>
              <p:cNvSpPr>
                <a:spLocks noChangeArrowheads="1"/>
              </p:cNvSpPr>
              <p:nvPr/>
            </p:nvSpPr>
            <p:spPr bwMode="auto">
              <a:xfrm>
                <a:off x="2951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5" name="Rectangle 182"/>
              <p:cNvSpPr>
                <a:spLocks noChangeArrowheads="1"/>
              </p:cNvSpPr>
              <p:nvPr/>
            </p:nvSpPr>
            <p:spPr bwMode="auto">
              <a:xfrm>
                <a:off x="2951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6" name="Rectangle 183"/>
              <p:cNvSpPr>
                <a:spLocks noChangeArrowheads="1"/>
              </p:cNvSpPr>
              <p:nvPr/>
            </p:nvSpPr>
            <p:spPr bwMode="auto">
              <a:xfrm>
                <a:off x="2954" y="1734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7" name="Rectangle 184"/>
              <p:cNvSpPr>
                <a:spLocks noChangeArrowheads="1"/>
              </p:cNvSpPr>
              <p:nvPr/>
            </p:nvSpPr>
            <p:spPr bwMode="auto">
              <a:xfrm>
                <a:off x="3185" y="1644"/>
                <a:ext cx="4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" name="Rectangle 185"/>
              <p:cNvSpPr>
                <a:spLocks noChangeArrowheads="1"/>
              </p:cNvSpPr>
              <p:nvPr/>
            </p:nvSpPr>
            <p:spPr bwMode="auto">
              <a:xfrm>
                <a:off x="3185" y="173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" name="Rectangle 186"/>
              <p:cNvSpPr>
                <a:spLocks noChangeArrowheads="1"/>
              </p:cNvSpPr>
              <p:nvPr/>
            </p:nvSpPr>
            <p:spPr bwMode="auto">
              <a:xfrm>
                <a:off x="3189" y="1734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0" name="Rectangle 187"/>
              <p:cNvSpPr>
                <a:spLocks noChangeArrowheads="1"/>
              </p:cNvSpPr>
              <p:nvPr/>
            </p:nvSpPr>
            <p:spPr bwMode="auto">
              <a:xfrm>
                <a:off x="3420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1" name="Rectangle 188"/>
              <p:cNvSpPr>
                <a:spLocks noChangeArrowheads="1"/>
              </p:cNvSpPr>
              <p:nvPr/>
            </p:nvSpPr>
            <p:spPr bwMode="auto">
              <a:xfrm>
                <a:off x="3420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2" name="Rectangle 189"/>
              <p:cNvSpPr>
                <a:spLocks noChangeArrowheads="1"/>
              </p:cNvSpPr>
              <p:nvPr/>
            </p:nvSpPr>
            <p:spPr bwMode="auto">
              <a:xfrm>
                <a:off x="3423" y="1734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3" name="Rectangle 190"/>
              <p:cNvSpPr>
                <a:spLocks noChangeArrowheads="1"/>
              </p:cNvSpPr>
              <p:nvPr/>
            </p:nvSpPr>
            <p:spPr bwMode="auto">
              <a:xfrm>
                <a:off x="3655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4" name="Rectangle 191"/>
              <p:cNvSpPr>
                <a:spLocks noChangeArrowheads="1"/>
              </p:cNvSpPr>
              <p:nvPr/>
            </p:nvSpPr>
            <p:spPr bwMode="auto">
              <a:xfrm>
                <a:off x="3655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5" name="Rectangle 192"/>
              <p:cNvSpPr>
                <a:spLocks noChangeArrowheads="1"/>
              </p:cNvSpPr>
              <p:nvPr/>
            </p:nvSpPr>
            <p:spPr bwMode="auto">
              <a:xfrm>
                <a:off x="3658" y="1734"/>
                <a:ext cx="26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6" name="Rectangle 193"/>
              <p:cNvSpPr>
                <a:spLocks noChangeArrowheads="1"/>
              </p:cNvSpPr>
              <p:nvPr/>
            </p:nvSpPr>
            <p:spPr bwMode="auto">
              <a:xfrm>
                <a:off x="3922" y="1644"/>
                <a:ext cx="4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7" name="Rectangle 194"/>
              <p:cNvSpPr>
                <a:spLocks noChangeArrowheads="1"/>
              </p:cNvSpPr>
              <p:nvPr/>
            </p:nvSpPr>
            <p:spPr bwMode="auto">
              <a:xfrm>
                <a:off x="3922" y="173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8" name="Rectangle 195"/>
              <p:cNvSpPr>
                <a:spLocks noChangeArrowheads="1"/>
              </p:cNvSpPr>
              <p:nvPr/>
            </p:nvSpPr>
            <p:spPr bwMode="auto">
              <a:xfrm>
                <a:off x="3926" y="1734"/>
                <a:ext cx="101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69" name="Rectangle 196"/>
              <p:cNvSpPr>
                <a:spLocks noChangeArrowheads="1"/>
              </p:cNvSpPr>
              <p:nvPr/>
            </p:nvSpPr>
            <p:spPr bwMode="auto">
              <a:xfrm>
                <a:off x="4939" y="1644"/>
                <a:ext cx="3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70" name="Rectangle 197"/>
              <p:cNvSpPr>
                <a:spLocks noChangeArrowheads="1"/>
              </p:cNvSpPr>
              <p:nvPr/>
            </p:nvSpPr>
            <p:spPr bwMode="auto">
              <a:xfrm>
                <a:off x="4939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71" name="Rectangle 198"/>
              <p:cNvSpPr>
                <a:spLocks noChangeArrowheads="1"/>
              </p:cNvSpPr>
              <p:nvPr/>
            </p:nvSpPr>
            <p:spPr bwMode="auto">
              <a:xfrm>
                <a:off x="4939" y="173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72" name="Rectangle 199"/>
              <p:cNvSpPr>
                <a:spLocks noChangeArrowheads="1"/>
              </p:cNvSpPr>
              <p:nvPr/>
            </p:nvSpPr>
            <p:spPr bwMode="auto">
              <a:xfrm>
                <a:off x="458" y="167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3" name="Rectangle 200"/>
              <p:cNvSpPr>
                <a:spLocks noChangeArrowheads="1"/>
              </p:cNvSpPr>
              <p:nvPr/>
            </p:nvSpPr>
            <p:spPr bwMode="auto">
              <a:xfrm>
                <a:off x="622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4" name="Rectangle 201"/>
              <p:cNvSpPr>
                <a:spLocks noChangeArrowheads="1"/>
              </p:cNvSpPr>
              <p:nvPr/>
            </p:nvSpPr>
            <p:spPr bwMode="auto">
              <a:xfrm>
                <a:off x="661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5" name="Rectangle 202"/>
              <p:cNvSpPr>
                <a:spLocks noChangeArrowheads="1"/>
              </p:cNvSpPr>
              <p:nvPr/>
            </p:nvSpPr>
            <p:spPr bwMode="auto">
              <a:xfrm>
                <a:off x="1503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6" name="Rectangle 203"/>
              <p:cNvSpPr>
                <a:spLocks noChangeArrowheads="1"/>
              </p:cNvSpPr>
              <p:nvPr/>
            </p:nvSpPr>
            <p:spPr bwMode="auto">
              <a:xfrm>
                <a:off x="1366" y="174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7" name="Rectangle 204"/>
              <p:cNvSpPr>
                <a:spLocks noChangeArrowheads="1"/>
              </p:cNvSpPr>
              <p:nvPr/>
            </p:nvSpPr>
            <p:spPr bwMode="auto">
              <a:xfrm>
                <a:off x="2376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8" name="Rectangle 205"/>
              <p:cNvSpPr>
                <a:spLocks noChangeArrowheads="1"/>
              </p:cNvSpPr>
              <p:nvPr/>
            </p:nvSpPr>
            <p:spPr bwMode="auto">
              <a:xfrm>
                <a:off x="2415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479" name="Rectangle 206"/>
              <p:cNvSpPr>
                <a:spLocks noChangeArrowheads="1"/>
              </p:cNvSpPr>
              <p:nvPr/>
            </p:nvSpPr>
            <p:spPr bwMode="auto">
              <a:xfrm>
                <a:off x="2610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8" name="Group 408"/>
            <p:cNvGrpSpPr>
              <a:grpSpLocks/>
            </p:cNvGrpSpPr>
            <p:nvPr/>
          </p:nvGrpSpPr>
          <p:grpSpPr bwMode="auto">
            <a:xfrm>
              <a:off x="482" y="1743"/>
              <a:ext cx="4483" cy="973"/>
              <a:chOff x="482" y="1743"/>
              <a:chExt cx="4483" cy="973"/>
            </a:xfrm>
          </p:grpSpPr>
          <p:sp>
            <p:nvSpPr>
              <p:cNvPr id="2080" name="Rectangle 208"/>
              <p:cNvSpPr>
                <a:spLocks noChangeArrowheads="1"/>
              </p:cNvSpPr>
              <p:nvPr/>
            </p:nvSpPr>
            <p:spPr bwMode="auto">
              <a:xfrm>
                <a:off x="2649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1" name="Rectangle 209"/>
              <p:cNvSpPr>
                <a:spLocks noChangeArrowheads="1"/>
              </p:cNvSpPr>
              <p:nvPr/>
            </p:nvSpPr>
            <p:spPr bwMode="auto">
              <a:xfrm>
                <a:off x="2816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2" name="Rectangle 210"/>
              <p:cNvSpPr>
                <a:spLocks noChangeArrowheads="1"/>
              </p:cNvSpPr>
              <p:nvPr/>
            </p:nvSpPr>
            <p:spPr bwMode="auto">
              <a:xfrm>
                <a:off x="2855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3" name="Rectangle 211"/>
              <p:cNvSpPr>
                <a:spLocks noChangeArrowheads="1"/>
              </p:cNvSpPr>
              <p:nvPr/>
            </p:nvSpPr>
            <p:spPr bwMode="auto">
              <a:xfrm>
                <a:off x="3051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4" name="Rectangle 212"/>
              <p:cNvSpPr>
                <a:spLocks noChangeArrowheads="1"/>
              </p:cNvSpPr>
              <p:nvPr/>
            </p:nvSpPr>
            <p:spPr bwMode="auto">
              <a:xfrm>
                <a:off x="3090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5" name="Rectangle 213"/>
              <p:cNvSpPr>
                <a:spLocks noChangeArrowheads="1"/>
              </p:cNvSpPr>
              <p:nvPr/>
            </p:nvSpPr>
            <p:spPr bwMode="auto">
              <a:xfrm>
                <a:off x="3286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7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6" name="Rectangle 214"/>
              <p:cNvSpPr>
                <a:spLocks noChangeArrowheads="1"/>
              </p:cNvSpPr>
              <p:nvPr/>
            </p:nvSpPr>
            <p:spPr bwMode="auto">
              <a:xfrm>
                <a:off x="3325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7" name="Rectangle 215"/>
              <p:cNvSpPr>
                <a:spLocks noChangeArrowheads="1"/>
              </p:cNvSpPr>
              <p:nvPr/>
            </p:nvSpPr>
            <p:spPr bwMode="auto">
              <a:xfrm>
                <a:off x="3520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8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8" name="Rectangle 216"/>
              <p:cNvSpPr>
                <a:spLocks noChangeArrowheads="1"/>
              </p:cNvSpPr>
              <p:nvPr/>
            </p:nvSpPr>
            <p:spPr bwMode="auto">
              <a:xfrm>
                <a:off x="3559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89" name="Rectangle 217"/>
              <p:cNvSpPr>
                <a:spLocks noChangeArrowheads="1"/>
              </p:cNvSpPr>
              <p:nvPr/>
            </p:nvSpPr>
            <p:spPr bwMode="auto">
              <a:xfrm>
                <a:off x="3771" y="1746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90" name="Rectangle 218"/>
              <p:cNvSpPr>
                <a:spLocks noChangeArrowheads="1"/>
              </p:cNvSpPr>
              <p:nvPr/>
            </p:nvSpPr>
            <p:spPr bwMode="auto">
              <a:xfrm>
                <a:off x="3811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91" name="Rectangle 219"/>
              <p:cNvSpPr>
                <a:spLocks noChangeArrowheads="1"/>
              </p:cNvSpPr>
              <p:nvPr/>
            </p:nvSpPr>
            <p:spPr bwMode="auto">
              <a:xfrm>
                <a:off x="4393" y="1746"/>
                <a:ext cx="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10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92" name="Rectangle 220"/>
              <p:cNvSpPr>
                <a:spLocks noChangeArrowheads="1"/>
              </p:cNvSpPr>
              <p:nvPr/>
            </p:nvSpPr>
            <p:spPr bwMode="auto">
              <a:xfrm>
                <a:off x="4472" y="1746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093" name="Rectangle 221"/>
              <p:cNvSpPr>
                <a:spLocks noChangeArrowheads="1"/>
              </p:cNvSpPr>
              <p:nvPr/>
            </p:nvSpPr>
            <p:spPr bwMode="auto">
              <a:xfrm>
                <a:off x="796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4" name="Rectangle 222"/>
              <p:cNvSpPr>
                <a:spLocks noChangeArrowheads="1"/>
              </p:cNvSpPr>
              <p:nvPr/>
            </p:nvSpPr>
            <p:spPr bwMode="auto">
              <a:xfrm>
                <a:off x="2247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5" name="Rectangle 223"/>
              <p:cNvSpPr>
                <a:spLocks noChangeArrowheads="1"/>
              </p:cNvSpPr>
              <p:nvPr/>
            </p:nvSpPr>
            <p:spPr bwMode="auto">
              <a:xfrm>
                <a:off x="2540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6" name="Rectangle 224"/>
              <p:cNvSpPr>
                <a:spLocks noChangeArrowheads="1"/>
              </p:cNvSpPr>
              <p:nvPr/>
            </p:nvSpPr>
            <p:spPr bwMode="auto">
              <a:xfrm>
                <a:off x="2716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7" name="Rectangle 225"/>
              <p:cNvSpPr>
                <a:spLocks noChangeArrowheads="1"/>
              </p:cNvSpPr>
              <p:nvPr/>
            </p:nvSpPr>
            <p:spPr bwMode="auto">
              <a:xfrm>
                <a:off x="2951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8" name="Rectangle 226"/>
              <p:cNvSpPr>
                <a:spLocks noChangeArrowheads="1"/>
              </p:cNvSpPr>
              <p:nvPr/>
            </p:nvSpPr>
            <p:spPr bwMode="auto">
              <a:xfrm>
                <a:off x="3185" y="174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99" name="Rectangle 227"/>
              <p:cNvSpPr>
                <a:spLocks noChangeArrowheads="1"/>
              </p:cNvSpPr>
              <p:nvPr/>
            </p:nvSpPr>
            <p:spPr bwMode="auto">
              <a:xfrm>
                <a:off x="3420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0" name="Rectangle 228"/>
              <p:cNvSpPr>
                <a:spLocks noChangeArrowheads="1"/>
              </p:cNvSpPr>
              <p:nvPr/>
            </p:nvSpPr>
            <p:spPr bwMode="auto">
              <a:xfrm>
                <a:off x="3655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1" name="Rectangle 229"/>
              <p:cNvSpPr>
                <a:spLocks noChangeArrowheads="1"/>
              </p:cNvSpPr>
              <p:nvPr/>
            </p:nvSpPr>
            <p:spPr bwMode="auto">
              <a:xfrm>
                <a:off x="3922" y="174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2" name="Rectangle 230"/>
              <p:cNvSpPr>
                <a:spLocks noChangeArrowheads="1"/>
              </p:cNvSpPr>
              <p:nvPr/>
            </p:nvSpPr>
            <p:spPr bwMode="auto">
              <a:xfrm>
                <a:off x="3922" y="174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3" name="Rectangle 231"/>
              <p:cNvSpPr>
                <a:spLocks noChangeArrowheads="1"/>
              </p:cNvSpPr>
              <p:nvPr/>
            </p:nvSpPr>
            <p:spPr bwMode="auto">
              <a:xfrm>
                <a:off x="3926" y="1743"/>
                <a:ext cx="101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4" name="Rectangle 232"/>
              <p:cNvSpPr>
                <a:spLocks noChangeArrowheads="1"/>
              </p:cNvSpPr>
              <p:nvPr/>
            </p:nvSpPr>
            <p:spPr bwMode="auto">
              <a:xfrm>
                <a:off x="4939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5" name="Rectangle 233"/>
              <p:cNvSpPr>
                <a:spLocks noChangeArrowheads="1"/>
              </p:cNvSpPr>
              <p:nvPr/>
            </p:nvSpPr>
            <p:spPr bwMode="auto">
              <a:xfrm>
                <a:off x="4939" y="174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6" name="Rectangle 234"/>
              <p:cNvSpPr>
                <a:spLocks noChangeArrowheads="1"/>
              </p:cNvSpPr>
              <p:nvPr/>
            </p:nvSpPr>
            <p:spPr bwMode="auto">
              <a:xfrm>
                <a:off x="482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7" name="Rectangle 235"/>
              <p:cNvSpPr>
                <a:spLocks noChangeArrowheads="1"/>
              </p:cNvSpPr>
              <p:nvPr/>
            </p:nvSpPr>
            <p:spPr bwMode="auto">
              <a:xfrm>
                <a:off x="796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8" name="Rectangle 236"/>
              <p:cNvSpPr>
                <a:spLocks noChangeArrowheads="1"/>
              </p:cNvSpPr>
              <p:nvPr/>
            </p:nvSpPr>
            <p:spPr bwMode="auto">
              <a:xfrm>
                <a:off x="2247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9" name="Rectangle 237"/>
              <p:cNvSpPr>
                <a:spLocks noChangeArrowheads="1"/>
              </p:cNvSpPr>
              <p:nvPr/>
            </p:nvSpPr>
            <p:spPr bwMode="auto">
              <a:xfrm>
                <a:off x="2540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0" name="Rectangle 238"/>
              <p:cNvSpPr>
                <a:spLocks noChangeArrowheads="1"/>
              </p:cNvSpPr>
              <p:nvPr/>
            </p:nvSpPr>
            <p:spPr bwMode="auto">
              <a:xfrm>
                <a:off x="2716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1" name="Rectangle 239"/>
              <p:cNvSpPr>
                <a:spLocks noChangeArrowheads="1"/>
              </p:cNvSpPr>
              <p:nvPr/>
            </p:nvSpPr>
            <p:spPr bwMode="auto">
              <a:xfrm>
                <a:off x="2951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2" name="Rectangle 240"/>
              <p:cNvSpPr>
                <a:spLocks noChangeArrowheads="1"/>
              </p:cNvSpPr>
              <p:nvPr/>
            </p:nvSpPr>
            <p:spPr bwMode="auto">
              <a:xfrm>
                <a:off x="3185" y="1746"/>
                <a:ext cx="4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3" name="Rectangle 241"/>
              <p:cNvSpPr>
                <a:spLocks noChangeArrowheads="1"/>
              </p:cNvSpPr>
              <p:nvPr/>
            </p:nvSpPr>
            <p:spPr bwMode="auto">
              <a:xfrm>
                <a:off x="3420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4" name="Rectangle 242"/>
              <p:cNvSpPr>
                <a:spLocks noChangeArrowheads="1"/>
              </p:cNvSpPr>
              <p:nvPr/>
            </p:nvSpPr>
            <p:spPr bwMode="auto">
              <a:xfrm>
                <a:off x="3655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5" name="Rectangle 243"/>
              <p:cNvSpPr>
                <a:spLocks noChangeArrowheads="1"/>
              </p:cNvSpPr>
              <p:nvPr/>
            </p:nvSpPr>
            <p:spPr bwMode="auto">
              <a:xfrm>
                <a:off x="3922" y="1746"/>
                <a:ext cx="4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6" name="Rectangle 244"/>
              <p:cNvSpPr>
                <a:spLocks noChangeArrowheads="1"/>
              </p:cNvSpPr>
              <p:nvPr/>
            </p:nvSpPr>
            <p:spPr bwMode="auto">
              <a:xfrm>
                <a:off x="4939" y="1746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17" name="Rectangle 245"/>
              <p:cNvSpPr>
                <a:spLocks noChangeArrowheads="1"/>
              </p:cNvSpPr>
              <p:nvPr/>
            </p:nvSpPr>
            <p:spPr bwMode="auto">
              <a:xfrm>
                <a:off x="489" y="1840"/>
                <a:ext cx="5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i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Базовая часть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18" name="Rectangle 246"/>
              <p:cNvSpPr>
                <a:spLocks noChangeArrowheads="1"/>
              </p:cNvSpPr>
              <p:nvPr/>
            </p:nvSpPr>
            <p:spPr bwMode="auto">
              <a:xfrm>
                <a:off x="1013" y="1840"/>
                <a:ext cx="5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19" name="Rectangle 247"/>
              <p:cNvSpPr>
                <a:spLocks noChangeArrowheads="1"/>
              </p:cNvSpPr>
              <p:nvPr/>
            </p:nvSpPr>
            <p:spPr bwMode="auto">
              <a:xfrm>
                <a:off x="2376" y="1839"/>
                <a:ext cx="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0" name="Rectangle 248"/>
              <p:cNvSpPr>
                <a:spLocks noChangeArrowheads="1"/>
              </p:cNvSpPr>
              <p:nvPr/>
            </p:nvSpPr>
            <p:spPr bwMode="auto">
              <a:xfrm>
                <a:off x="2415" y="1839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1" name="Rectangle 249"/>
              <p:cNvSpPr>
                <a:spLocks noChangeArrowheads="1"/>
              </p:cNvSpPr>
              <p:nvPr/>
            </p:nvSpPr>
            <p:spPr bwMode="auto">
              <a:xfrm>
                <a:off x="2630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2" name="Rectangle 250"/>
              <p:cNvSpPr>
                <a:spLocks noChangeArrowheads="1"/>
              </p:cNvSpPr>
              <p:nvPr/>
            </p:nvSpPr>
            <p:spPr bwMode="auto">
              <a:xfrm>
                <a:off x="2836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3" name="Rectangle 251"/>
              <p:cNvSpPr>
                <a:spLocks noChangeArrowheads="1"/>
              </p:cNvSpPr>
              <p:nvPr/>
            </p:nvSpPr>
            <p:spPr bwMode="auto">
              <a:xfrm>
                <a:off x="3070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4" name="Rectangle 252"/>
              <p:cNvSpPr>
                <a:spLocks noChangeArrowheads="1"/>
              </p:cNvSpPr>
              <p:nvPr/>
            </p:nvSpPr>
            <p:spPr bwMode="auto">
              <a:xfrm>
                <a:off x="3305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5" name="Rectangle 253"/>
              <p:cNvSpPr>
                <a:spLocks noChangeArrowheads="1"/>
              </p:cNvSpPr>
              <p:nvPr/>
            </p:nvSpPr>
            <p:spPr bwMode="auto">
              <a:xfrm>
                <a:off x="3540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6" name="Rectangle 254"/>
              <p:cNvSpPr>
                <a:spLocks noChangeArrowheads="1"/>
              </p:cNvSpPr>
              <p:nvPr/>
            </p:nvSpPr>
            <p:spPr bwMode="auto">
              <a:xfrm>
                <a:off x="3791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7" name="Rectangle 255"/>
              <p:cNvSpPr>
                <a:spLocks noChangeArrowheads="1"/>
              </p:cNvSpPr>
              <p:nvPr/>
            </p:nvSpPr>
            <p:spPr bwMode="auto">
              <a:xfrm>
                <a:off x="4410" y="183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8" name="Rectangle 256"/>
              <p:cNvSpPr>
                <a:spLocks noChangeArrowheads="1"/>
              </p:cNvSpPr>
              <p:nvPr/>
            </p:nvSpPr>
            <p:spPr bwMode="auto">
              <a:xfrm>
                <a:off x="4918" y="2185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29" name="Rectangle 257"/>
              <p:cNvSpPr>
                <a:spLocks noChangeArrowheads="1"/>
              </p:cNvSpPr>
              <p:nvPr/>
            </p:nvSpPr>
            <p:spPr bwMode="auto">
              <a:xfrm>
                <a:off x="482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0" name="Rectangle 258"/>
              <p:cNvSpPr>
                <a:spLocks noChangeArrowheads="1"/>
              </p:cNvSpPr>
              <p:nvPr/>
            </p:nvSpPr>
            <p:spPr bwMode="auto">
              <a:xfrm>
                <a:off x="485" y="1835"/>
                <a:ext cx="31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1" name="Rectangle 259"/>
              <p:cNvSpPr>
                <a:spLocks noChangeArrowheads="1"/>
              </p:cNvSpPr>
              <p:nvPr/>
            </p:nvSpPr>
            <p:spPr bwMode="auto">
              <a:xfrm>
                <a:off x="796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2" name="Rectangle 260"/>
              <p:cNvSpPr>
                <a:spLocks noChangeArrowheads="1"/>
              </p:cNvSpPr>
              <p:nvPr/>
            </p:nvSpPr>
            <p:spPr bwMode="auto">
              <a:xfrm>
                <a:off x="799" y="1835"/>
                <a:ext cx="144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3" name="Rectangle 261"/>
              <p:cNvSpPr>
                <a:spLocks noChangeArrowheads="1"/>
              </p:cNvSpPr>
              <p:nvPr/>
            </p:nvSpPr>
            <p:spPr bwMode="auto">
              <a:xfrm>
                <a:off x="2247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4" name="Rectangle 262"/>
              <p:cNvSpPr>
                <a:spLocks noChangeArrowheads="1"/>
              </p:cNvSpPr>
              <p:nvPr/>
            </p:nvSpPr>
            <p:spPr bwMode="auto">
              <a:xfrm>
                <a:off x="2250" y="1835"/>
                <a:ext cx="29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5" name="Rectangle 263"/>
              <p:cNvSpPr>
                <a:spLocks noChangeArrowheads="1"/>
              </p:cNvSpPr>
              <p:nvPr/>
            </p:nvSpPr>
            <p:spPr bwMode="auto">
              <a:xfrm>
                <a:off x="2540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6" name="Rectangle 264"/>
              <p:cNvSpPr>
                <a:spLocks noChangeArrowheads="1"/>
              </p:cNvSpPr>
              <p:nvPr/>
            </p:nvSpPr>
            <p:spPr bwMode="auto">
              <a:xfrm>
                <a:off x="2543" y="1835"/>
                <a:ext cx="17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7" name="Rectangle 265"/>
              <p:cNvSpPr>
                <a:spLocks noChangeArrowheads="1"/>
              </p:cNvSpPr>
              <p:nvPr/>
            </p:nvSpPr>
            <p:spPr bwMode="auto">
              <a:xfrm>
                <a:off x="2716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8" name="Rectangle 266"/>
              <p:cNvSpPr>
                <a:spLocks noChangeArrowheads="1"/>
              </p:cNvSpPr>
              <p:nvPr/>
            </p:nvSpPr>
            <p:spPr bwMode="auto">
              <a:xfrm>
                <a:off x="2719" y="1835"/>
                <a:ext cx="23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39" name="Rectangle 267"/>
              <p:cNvSpPr>
                <a:spLocks noChangeArrowheads="1"/>
              </p:cNvSpPr>
              <p:nvPr/>
            </p:nvSpPr>
            <p:spPr bwMode="auto">
              <a:xfrm>
                <a:off x="2951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0" name="Rectangle 268"/>
              <p:cNvSpPr>
                <a:spLocks noChangeArrowheads="1"/>
              </p:cNvSpPr>
              <p:nvPr/>
            </p:nvSpPr>
            <p:spPr bwMode="auto">
              <a:xfrm>
                <a:off x="2954" y="1835"/>
                <a:ext cx="23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1" name="Rectangle 269"/>
              <p:cNvSpPr>
                <a:spLocks noChangeArrowheads="1"/>
              </p:cNvSpPr>
              <p:nvPr/>
            </p:nvSpPr>
            <p:spPr bwMode="auto">
              <a:xfrm>
                <a:off x="3185" y="183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2" name="Rectangle 270"/>
              <p:cNvSpPr>
                <a:spLocks noChangeArrowheads="1"/>
              </p:cNvSpPr>
              <p:nvPr/>
            </p:nvSpPr>
            <p:spPr bwMode="auto">
              <a:xfrm>
                <a:off x="3189" y="1835"/>
                <a:ext cx="23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3" name="Rectangle 271"/>
              <p:cNvSpPr>
                <a:spLocks noChangeArrowheads="1"/>
              </p:cNvSpPr>
              <p:nvPr/>
            </p:nvSpPr>
            <p:spPr bwMode="auto">
              <a:xfrm>
                <a:off x="3420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4" name="Rectangle 272"/>
              <p:cNvSpPr>
                <a:spLocks noChangeArrowheads="1"/>
              </p:cNvSpPr>
              <p:nvPr/>
            </p:nvSpPr>
            <p:spPr bwMode="auto">
              <a:xfrm>
                <a:off x="3423" y="1835"/>
                <a:ext cx="23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5" name="Rectangle 273"/>
              <p:cNvSpPr>
                <a:spLocks noChangeArrowheads="1"/>
              </p:cNvSpPr>
              <p:nvPr/>
            </p:nvSpPr>
            <p:spPr bwMode="auto">
              <a:xfrm>
                <a:off x="3655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6" name="Rectangle 274"/>
              <p:cNvSpPr>
                <a:spLocks noChangeArrowheads="1"/>
              </p:cNvSpPr>
              <p:nvPr/>
            </p:nvSpPr>
            <p:spPr bwMode="auto">
              <a:xfrm>
                <a:off x="3658" y="1835"/>
                <a:ext cx="26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7" name="Rectangle 275"/>
              <p:cNvSpPr>
                <a:spLocks noChangeArrowheads="1"/>
              </p:cNvSpPr>
              <p:nvPr/>
            </p:nvSpPr>
            <p:spPr bwMode="auto">
              <a:xfrm>
                <a:off x="3922" y="183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8" name="Rectangle 276"/>
              <p:cNvSpPr>
                <a:spLocks noChangeArrowheads="1"/>
              </p:cNvSpPr>
              <p:nvPr/>
            </p:nvSpPr>
            <p:spPr bwMode="auto">
              <a:xfrm>
                <a:off x="3926" y="1835"/>
                <a:ext cx="96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9" name="Rectangle 277"/>
              <p:cNvSpPr>
                <a:spLocks noChangeArrowheads="1"/>
              </p:cNvSpPr>
              <p:nvPr/>
            </p:nvSpPr>
            <p:spPr bwMode="auto">
              <a:xfrm>
                <a:off x="4893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0" name="Rectangle 278"/>
              <p:cNvSpPr>
                <a:spLocks noChangeArrowheads="1"/>
              </p:cNvSpPr>
              <p:nvPr/>
            </p:nvSpPr>
            <p:spPr bwMode="auto">
              <a:xfrm>
                <a:off x="4896" y="1835"/>
                <a:ext cx="4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1" name="Rectangle 279"/>
              <p:cNvSpPr>
                <a:spLocks noChangeArrowheads="1"/>
              </p:cNvSpPr>
              <p:nvPr/>
            </p:nvSpPr>
            <p:spPr bwMode="auto">
              <a:xfrm>
                <a:off x="4939" y="183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2" name="Rectangle 280"/>
              <p:cNvSpPr>
                <a:spLocks noChangeArrowheads="1"/>
              </p:cNvSpPr>
              <p:nvPr/>
            </p:nvSpPr>
            <p:spPr bwMode="auto">
              <a:xfrm>
                <a:off x="482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3" name="Rectangle 281"/>
              <p:cNvSpPr>
                <a:spLocks noChangeArrowheads="1"/>
              </p:cNvSpPr>
              <p:nvPr/>
            </p:nvSpPr>
            <p:spPr bwMode="auto">
              <a:xfrm>
                <a:off x="2247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4" name="Rectangle 282"/>
              <p:cNvSpPr>
                <a:spLocks noChangeArrowheads="1"/>
              </p:cNvSpPr>
              <p:nvPr/>
            </p:nvSpPr>
            <p:spPr bwMode="auto">
              <a:xfrm>
                <a:off x="2540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5" name="Rectangle 283"/>
              <p:cNvSpPr>
                <a:spLocks noChangeArrowheads="1"/>
              </p:cNvSpPr>
              <p:nvPr/>
            </p:nvSpPr>
            <p:spPr bwMode="auto">
              <a:xfrm>
                <a:off x="2716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6" name="Rectangle 284"/>
              <p:cNvSpPr>
                <a:spLocks noChangeArrowheads="1"/>
              </p:cNvSpPr>
              <p:nvPr/>
            </p:nvSpPr>
            <p:spPr bwMode="auto">
              <a:xfrm>
                <a:off x="2951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7" name="Rectangle 285"/>
              <p:cNvSpPr>
                <a:spLocks noChangeArrowheads="1"/>
              </p:cNvSpPr>
              <p:nvPr/>
            </p:nvSpPr>
            <p:spPr bwMode="auto">
              <a:xfrm>
                <a:off x="3185" y="1839"/>
                <a:ext cx="4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8" name="Rectangle 286"/>
              <p:cNvSpPr>
                <a:spLocks noChangeArrowheads="1"/>
              </p:cNvSpPr>
              <p:nvPr/>
            </p:nvSpPr>
            <p:spPr bwMode="auto">
              <a:xfrm>
                <a:off x="3420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59" name="Rectangle 287"/>
              <p:cNvSpPr>
                <a:spLocks noChangeArrowheads="1"/>
              </p:cNvSpPr>
              <p:nvPr/>
            </p:nvSpPr>
            <p:spPr bwMode="auto">
              <a:xfrm>
                <a:off x="3655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60" name="Rectangle 288"/>
              <p:cNvSpPr>
                <a:spLocks noChangeArrowheads="1"/>
              </p:cNvSpPr>
              <p:nvPr/>
            </p:nvSpPr>
            <p:spPr bwMode="auto">
              <a:xfrm>
                <a:off x="3922" y="1839"/>
                <a:ext cx="4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61" name="Rectangle 289"/>
              <p:cNvSpPr>
                <a:spLocks noChangeArrowheads="1"/>
              </p:cNvSpPr>
              <p:nvPr/>
            </p:nvSpPr>
            <p:spPr bwMode="auto">
              <a:xfrm>
                <a:off x="4893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62" name="Rectangle 290"/>
              <p:cNvSpPr>
                <a:spLocks noChangeArrowheads="1"/>
              </p:cNvSpPr>
              <p:nvPr/>
            </p:nvSpPr>
            <p:spPr bwMode="auto">
              <a:xfrm>
                <a:off x="4939" y="1839"/>
                <a:ext cx="3" cy="8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63" name="Rectangle 291"/>
              <p:cNvSpPr>
                <a:spLocks noChangeArrowheads="1"/>
              </p:cNvSpPr>
              <p:nvPr/>
            </p:nvSpPr>
            <p:spPr bwMode="auto">
              <a:xfrm>
                <a:off x="489" y="208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4" name="Rectangle 292"/>
              <p:cNvSpPr>
                <a:spLocks noChangeArrowheads="1"/>
              </p:cNvSpPr>
              <p:nvPr/>
            </p:nvSpPr>
            <p:spPr bwMode="auto">
              <a:xfrm>
                <a:off x="489" y="217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5" name="Rectangle 293"/>
              <p:cNvSpPr>
                <a:spLocks noChangeArrowheads="1"/>
              </p:cNvSpPr>
              <p:nvPr/>
            </p:nvSpPr>
            <p:spPr bwMode="auto">
              <a:xfrm>
                <a:off x="489" y="2269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6" name="Rectangle 294"/>
              <p:cNvSpPr>
                <a:spLocks noChangeArrowheads="1"/>
              </p:cNvSpPr>
              <p:nvPr/>
            </p:nvSpPr>
            <p:spPr bwMode="auto">
              <a:xfrm>
                <a:off x="489" y="235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7" name="Rectangle 295"/>
              <p:cNvSpPr>
                <a:spLocks noChangeArrowheads="1"/>
              </p:cNvSpPr>
              <p:nvPr/>
            </p:nvSpPr>
            <p:spPr bwMode="auto">
              <a:xfrm>
                <a:off x="803" y="1932"/>
                <a:ext cx="34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Дисципли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8" name="Rectangle 296"/>
              <p:cNvSpPr>
                <a:spLocks noChangeArrowheads="1"/>
              </p:cNvSpPr>
              <p:nvPr/>
            </p:nvSpPr>
            <p:spPr bwMode="auto">
              <a:xfrm>
                <a:off x="1140" y="1932"/>
                <a:ext cx="8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на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69" name="Rectangle 297"/>
              <p:cNvSpPr>
                <a:spLocks noChangeArrowheads="1"/>
              </p:cNvSpPr>
              <p:nvPr/>
            </p:nvSpPr>
            <p:spPr bwMode="auto">
              <a:xfrm>
                <a:off x="1217" y="1932"/>
                <a:ext cx="8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: «История и философии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0" name="Rectangle 298"/>
              <p:cNvSpPr>
                <a:spLocks noChangeArrowheads="1"/>
              </p:cNvSpPr>
              <p:nvPr/>
            </p:nvSpPr>
            <p:spPr bwMode="auto">
              <a:xfrm>
                <a:off x="803" y="2022"/>
                <a:ext cx="24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науки»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1" name="Rectangle 299"/>
              <p:cNvSpPr>
                <a:spLocks noChangeArrowheads="1"/>
              </p:cNvSpPr>
              <p:nvPr/>
            </p:nvSpPr>
            <p:spPr bwMode="auto">
              <a:xfrm>
                <a:off x="1038" y="202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2" name="Rectangle 300"/>
              <p:cNvSpPr>
                <a:spLocks noChangeArrowheads="1"/>
              </p:cNvSpPr>
              <p:nvPr/>
            </p:nvSpPr>
            <p:spPr bwMode="auto">
              <a:xfrm>
                <a:off x="803" y="211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3" name="Rectangle 301"/>
              <p:cNvSpPr>
                <a:spLocks noChangeArrowheads="1"/>
              </p:cNvSpPr>
              <p:nvPr/>
            </p:nvSpPr>
            <p:spPr bwMode="auto">
              <a:xfrm>
                <a:off x="803" y="2202"/>
                <a:ext cx="42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Дисциплина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4" name="Rectangle 302"/>
              <p:cNvSpPr>
                <a:spLocks noChangeArrowheads="1"/>
              </p:cNvSpPr>
              <p:nvPr/>
            </p:nvSpPr>
            <p:spPr bwMode="auto">
              <a:xfrm>
                <a:off x="1217" y="2202"/>
                <a:ext cx="7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: «Иностранный язык»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5" name="Rectangle 303"/>
              <p:cNvSpPr>
                <a:spLocks noChangeArrowheads="1"/>
              </p:cNvSpPr>
              <p:nvPr/>
            </p:nvSpPr>
            <p:spPr bwMode="auto">
              <a:xfrm>
                <a:off x="1971" y="220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6" name="Rectangle 304"/>
              <p:cNvSpPr>
                <a:spLocks noChangeArrowheads="1"/>
              </p:cNvSpPr>
              <p:nvPr/>
            </p:nvSpPr>
            <p:spPr bwMode="auto">
              <a:xfrm>
                <a:off x="803" y="229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7" name="Rectangle 305"/>
              <p:cNvSpPr>
                <a:spLocks noChangeArrowheads="1"/>
              </p:cNvSpPr>
              <p:nvPr/>
            </p:nvSpPr>
            <p:spPr bwMode="auto">
              <a:xfrm>
                <a:off x="803" y="238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8" name="Rectangle 306"/>
              <p:cNvSpPr>
                <a:spLocks noChangeArrowheads="1"/>
              </p:cNvSpPr>
              <p:nvPr/>
            </p:nvSpPr>
            <p:spPr bwMode="auto">
              <a:xfrm>
                <a:off x="803" y="247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79" name="Rectangle 307"/>
              <p:cNvSpPr>
                <a:spLocks noChangeArrowheads="1"/>
              </p:cNvSpPr>
              <p:nvPr/>
            </p:nvSpPr>
            <p:spPr bwMode="auto">
              <a:xfrm>
                <a:off x="2347" y="1955"/>
                <a:ext cx="11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Не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0" name="Rectangle 308"/>
              <p:cNvSpPr>
                <a:spLocks noChangeArrowheads="1"/>
              </p:cNvSpPr>
              <p:nvPr/>
            </p:nvSpPr>
            <p:spPr bwMode="auto">
              <a:xfrm>
                <a:off x="2265" y="2045"/>
                <a:ext cx="2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менее 3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1" name="Rectangle 309"/>
              <p:cNvSpPr>
                <a:spLocks noChangeArrowheads="1"/>
              </p:cNvSpPr>
              <p:nvPr/>
            </p:nvSpPr>
            <p:spPr bwMode="auto">
              <a:xfrm>
                <a:off x="2546" y="2045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2" name="Rectangle 310"/>
              <p:cNvSpPr>
                <a:spLocks noChangeArrowheads="1"/>
              </p:cNvSpPr>
              <p:nvPr/>
            </p:nvSpPr>
            <p:spPr bwMode="auto">
              <a:xfrm>
                <a:off x="2395" y="2134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3" name="Rectangle 311"/>
              <p:cNvSpPr>
                <a:spLocks noChangeArrowheads="1"/>
              </p:cNvSpPr>
              <p:nvPr/>
            </p:nvSpPr>
            <p:spPr bwMode="auto">
              <a:xfrm>
                <a:off x="2347" y="2224"/>
                <a:ext cx="11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Не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4" name="Rectangle 312"/>
              <p:cNvSpPr>
                <a:spLocks noChangeArrowheads="1"/>
              </p:cNvSpPr>
              <p:nvPr/>
            </p:nvSpPr>
            <p:spPr bwMode="auto">
              <a:xfrm>
                <a:off x="2265" y="2314"/>
                <a:ext cx="2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менее 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5" name="Rectangle 313"/>
              <p:cNvSpPr>
                <a:spLocks noChangeArrowheads="1"/>
              </p:cNvSpPr>
              <p:nvPr/>
            </p:nvSpPr>
            <p:spPr bwMode="auto">
              <a:xfrm>
                <a:off x="2526" y="2314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6" name="Rectangle 314"/>
              <p:cNvSpPr>
                <a:spLocks noChangeArrowheads="1"/>
              </p:cNvSpPr>
              <p:nvPr/>
            </p:nvSpPr>
            <p:spPr bwMode="auto">
              <a:xfrm>
                <a:off x="2395" y="2403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7" name="Rectangle 315"/>
              <p:cNvSpPr>
                <a:spLocks noChangeArrowheads="1"/>
              </p:cNvSpPr>
              <p:nvPr/>
            </p:nvSpPr>
            <p:spPr bwMode="auto">
              <a:xfrm>
                <a:off x="2395" y="2493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8" name="Rectangle 316"/>
              <p:cNvSpPr>
                <a:spLocks noChangeArrowheads="1"/>
              </p:cNvSpPr>
              <p:nvPr/>
            </p:nvSpPr>
            <p:spPr bwMode="auto">
              <a:xfrm>
                <a:off x="2608" y="1932"/>
                <a:ext cx="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+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89" name="Rectangle 317"/>
              <p:cNvSpPr>
                <a:spLocks noChangeArrowheads="1"/>
              </p:cNvSpPr>
              <p:nvPr/>
            </p:nvSpPr>
            <p:spPr bwMode="auto">
              <a:xfrm>
                <a:off x="2652" y="193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0" name="Rectangle 318"/>
              <p:cNvSpPr>
                <a:spLocks noChangeArrowheads="1"/>
              </p:cNvSpPr>
              <p:nvPr/>
            </p:nvSpPr>
            <p:spPr bwMode="auto">
              <a:xfrm>
                <a:off x="2630" y="202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1" name="Rectangle 319"/>
              <p:cNvSpPr>
                <a:spLocks noChangeArrowheads="1"/>
              </p:cNvSpPr>
              <p:nvPr/>
            </p:nvSpPr>
            <p:spPr bwMode="auto">
              <a:xfrm>
                <a:off x="2630" y="211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2" name="Rectangle 320"/>
              <p:cNvSpPr>
                <a:spLocks noChangeArrowheads="1"/>
              </p:cNvSpPr>
              <p:nvPr/>
            </p:nvSpPr>
            <p:spPr bwMode="auto">
              <a:xfrm>
                <a:off x="2608" y="2202"/>
                <a:ext cx="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+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3" name="Rectangle 321"/>
              <p:cNvSpPr>
                <a:spLocks noChangeArrowheads="1"/>
              </p:cNvSpPr>
              <p:nvPr/>
            </p:nvSpPr>
            <p:spPr bwMode="auto">
              <a:xfrm>
                <a:off x="2652" y="2202"/>
                <a:ext cx="2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4" name="Rectangle 322"/>
              <p:cNvSpPr>
                <a:spLocks noChangeArrowheads="1"/>
              </p:cNvSpPr>
              <p:nvPr/>
            </p:nvSpPr>
            <p:spPr bwMode="auto">
              <a:xfrm>
                <a:off x="2630" y="229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5" name="Rectangle 323"/>
              <p:cNvSpPr>
                <a:spLocks noChangeArrowheads="1"/>
              </p:cNvSpPr>
              <p:nvPr/>
            </p:nvSpPr>
            <p:spPr bwMode="auto">
              <a:xfrm>
                <a:off x="2630" y="238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6" name="Rectangle 324"/>
              <p:cNvSpPr>
                <a:spLocks noChangeArrowheads="1"/>
              </p:cNvSpPr>
              <p:nvPr/>
            </p:nvSpPr>
            <p:spPr bwMode="auto">
              <a:xfrm>
                <a:off x="2630" y="247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7" name="Rectangle 325"/>
              <p:cNvSpPr>
                <a:spLocks noChangeArrowheads="1"/>
              </p:cNvSpPr>
              <p:nvPr/>
            </p:nvSpPr>
            <p:spPr bwMode="auto">
              <a:xfrm>
                <a:off x="2814" y="1932"/>
                <a:ext cx="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+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8" name="Rectangle 326"/>
              <p:cNvSpPr>
                <a:spLocks noChangeArrowheads="1"/>
              </p:cNvSpPr>
              <p:nvPr/>
            </p:nvSpPr>
            <p:spPr bwMode="auto">
              <a:xfrm>
                <a:off x="2858" y="193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199" name="Rectangle 327"/>
              <p:cNvSpPr>
                <a:spLocks noChangeArrowheads="1"/>
              </p:cNvSpPr>
              <p:nvPr/>
            </p:nvSpPr>
            <p:spPr bwMode="auto">
              <a:xfrm>
                <a:off x="2836" y="202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0" name="Rectangle 328"/>
              <p:cNvSpPr>
                <a:spLocks noChangeArrowheads="1"/>
              </p:cNvSpPr>
              <p:nvPr/>
            </p:nvSpPr>
            <p:spPr bwMode="auto">
              <a:xfrm>
                <a:off x="2836" y="211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1" name="Rectangle 329"/>
              <p:cNvSpPr>
                <a:spLocks noChangeArrowheads="1"/>
              </p:cNvSpPr>
              <p:nvPr/>
            </p:nvSpPr>
            <p:spPr bwMode="auto">
              <a:xfrm>
                <a:off x="2814" y="2202"/>
                <a:ext cx="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+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2" name="Rectangle 330"/>
              <p:cNvSpPr>
                <a:spLocks noChangeArrowheads="1"/>
              </p:cNvSpPr>
              <p:nvPr/>
            </p:nvSpPr>
            <p:spPr bwMode="auto">
              <a:xfrm>
                <a:off x="2858" y="220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3" name="Rectangle 331"/>
              <p:cNvSpPr>
                <a:spLocks noChangeArrowheads="1"/>
              </p:cNvSpPr>
              <p:nvPr/>
            </p:nvSpPr>
            <p:spPr bwMode="auto">
              <a:xfrm>
                <a:off x="2836" y="229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4" name="Rectangle 332"/>
              <p:cNvSpPr>
                <a:spLocks noChangeArrowheads="1"/>
              </p:cNvSpPr>
              <p:nvPr/>
            </p:nvSpPr>
            <p:spPr bwMode="auto">
              <a:xfrm>
                <a:off x="2836" y="238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5" name="Rectangle 333"/>
              <p:cNvSpPr>
                <a:spLocks noChangeArrowheads="1"/>
              </p:cNvSpPr>
              <p:nvPr/>
            </p:nvSpPr>
            <p:spPr bwMode="auto">
              <a:xfrm>
                <a:off x="2724" y="2471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6" name="Rectangle 334"/>
              <p:cNvSpPr>
                <a:spLocks noChangeArrowheads="1"/>
              </p:cNvSpPr>
              <p:nvPr/>
            </p:nvSpPr>
            <p:spPr bwMode="auto">
              <a:xfrm>
                <a:off x="3070" y="2232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i="1" smtClean="0"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7" name="Rectangle 335"/>
              <p:cNvSpPr>
                <a:spLocks noChangeArrowheads="1"/>
              </p:cNvSpPr>
              <p:nvPr/>
            </p:nvSpPr>
            <p:spPr bwMode="auto">
              <a:xfrm>
                <a:off x="3305" y="2223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8" name="Rectangle 336"/>
              <p:cNvSpPr>
                <a:spLocks noChangeArrowheads="1"/>
              </p:cNvSpPr>
              <p:nvPr/>
            </p:nvSpPr>
            <p:spPr bwMode="auto">
              <a:xfrm>
                <a:off x="3540" y="2223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09" name="Rectangle 337"/>
              <p:cNvSpPr>
                <a:spLocks noChangeArrowheads="1"/>
              </p:cNvSpPr>
              <p:nvPr/>
            </p:nvSpPr>
            <p:spPr bwMode="auto">
              <a:xfrm>
                <a:off x="3791" y="193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0" name="Rectangle 338"/>
              <p:cNvSpPr>
                <a:spLocks noChangeArrowheads="1"/>
              </p:cNvSpPr>
              <p:nvPr/>
            </p:nvSpPr>
            <p:spPr bwMode="auto">
              <a:xfrm>
                <a:off x="3791" y="202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1" name="Rectangle 339"/>
              <p:cNvSpPr>
                <a:spLocks noChangeArrowheads="1"/>
              </p:cNvSpPr>
              <p:nvPr/>
            </p:nvSpPr>
            <p:spPr bwMode="auto">
              <a:xfrm>
                <a:off x="3791" y="211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2" name="Rectangle 340"/>
              <p:cNvSpPr>
                <a:spLocks noChangeArrowheads="1"/>
              </p:cNvSpPr>
              <p:nvPr/>
            </p:nvSpPr>
            <p:spPr bwMode="auto">
              <a:xfrm>
                <a:off x="3930" y="1932"/>
                <a:ext cx="4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Заполняется в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3" name="Rectangle 341"/>
              <p:cNvSpPr>
                <a:spLocks noChangeArrowheads="1"/>
              </p:cNvSpPr>
              <p:nvPr/>
            </p:nvSpPr>
            <p:spPr bwMode="auto">
              <a:xfrm>
                <a:off x="4413" y="1932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4" name="Rectangle 342"/>
              <p:cNvSpPr>
                <a:spLocks noChangeArrowheads="1"/>
              </p:cNvSpPr>
              <p:nvPr/>
            </p:nvSpPr>
            <p:spPr bwMode="auto">
              <a:xfrm>
                <a:off x="4447" y="1932"/>
                <a:ext cx="4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соответствии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5" name="Rectangle 343"/>
              <p:cNvSpPr>
                <a:spLocks noChangeArrowheads="1"/>
              </p:cNvSpPr>
              <p:nvPr/>
            </p:nvSpPr>
            <p:spPr bwMode="auto">
              <a:xfrm>
                <a:off x="4889" y="1931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6" name="Rectangle 344"/>
              <p:cNvSpPr>
                <a:spLocks noChangeArrowheads="1"/>
              </p:cNvSpPr>
              <p:nvPr/>
            </p:nvSpPr>
            <p:spPr bwMode="auto">
              <a:xfrm>
                <a:off x="4909" y="1938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7" name="Rectangle 345"/>
              <p:cNvSpPr>
                <a:spLocks noChangeArrowheads="1"/>
              </p:cNvSpPr>
              <p:nvPr/>
            </p:nvSpPr>
            <p:spPr bwMode="auto">
              <a:xfrm>
                <a:off x="3930" y="2023"/>
                <a:ext cx="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с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8" name="Rectangle 346"/>
              <p:cNvSpPr>
                <a:spLocks noChangeArrowheads="1"/>
              </p:cNvSpPr>
              <p:nvPr/>
            </p:nvSpPr>
            <p:spPr bwMode="auto">
              <a:xfrm>
                <a:off x="4031" y="2023"/>
                <a:ext cx="2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«картами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19" name="Rectangle 347"/>
              <p:cNvSpPr>
                <a:spLocks noChangeArrowheads="1"/>
              </p:cNvSpPr>
              <p:nvPr/>
            </p:nvSpPr>
            <p:spPr bwMode="auto">
              <a:xfrm>
                <a:off x="4317" y="2023"/>
                <a:ext cx="3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»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0" name="Rectangle 348"/>
              <p:cNvSpPr>
                <a:spLocks noChangeArrowheads="1"/>
              </p:cNvSpPr>
              <p:nvPr/>
            </p:nvSpPr>
            <p:spPr bwMode="auto">
              <a:xfrm>
                <a:off x="4351" y="2023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1" name="Rectangle 349"/>
              <p:cNvSpPr>
                <a:spLocks noChangeArrowheads="1"/>
              </p:cNvSpPr>
              <p:nvPr/>
            </p:nvSpPr>
            <p:spPr bwMode="auto">
              <a:xfrm>
                <a:off x="4421" y="2023"/>
                <a:ext cx="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ун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2" name="Rectangle 350"/>
              <p:cNvSpPr>
                <a:spLocks noChangeArrowheads="1"/>
              </p:cNvSpPr>
              <p:nvPr/>
            </p:nvSpPr>
            <p:spPr bwMode="auto">
              <a:xfrm>
                <a:off x="4494" y="2023"/>
                <a:ext cx="4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иверсальных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3" name="Rectangle 351"/>
              <p:cNvSpPr>
                <a:spLocks noChangeArrowheads="1"/>
              </p:cNvSpPr>
              <p:nvPr/>
            </p:nvSpPr>
            <p:spPr bwMode="auto">
              <a:xfrm>
                <a:off x="4889" y="2023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4" name="Rectangle 352"/>
              <p:cNvSpPr>
                <a:spLocks noChangeArrowheads="1"/>
              </p:cNvSpPr>
              <p:nvPr/>
            </p:nvSpPr>
            <p:spPr bwMode="auto">
              <a:xfrm>
                <a:off x="3930" y="2105"/>
                <a:ext cx="41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компетенций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5" name="Rectangle 353"/>
              <p:cNvSpPr>
                <a:spLocks noChangeArrowheads="1"/>
              </p:cNvSpPr>
              <p:nvPr/>
            </p:nvSpPr>
            <p:spPr bwMode="auto">
              <a:xfrm>
                <a:off x="4334" y="2105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6" name="Rectangle 354"/>
              <p:cNvSpPr>
                <a:spLocks noChangeArrowheads="1"/>
              </p:cNvSpPr>
              <p:nvPr/>
            </p:nvSpPr>
            <p:spPr bwMode="auto">
              <a:xfrm>
                <a:off x="4351" y="2105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7" name="Rectangle 355"/>
              <p:cNvSpPr>
                <a:spLocks noChangeArrowheads="1"/>
              </p:cNvSpPr>
              <p:nvPr/>
            </p:nvSpPr>
            <p:spPr bwMode="auto">
              <a:xfrm>
                <a:off x="3930" y="2187"/>
                <a:ext cx="89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и/или матрицей результатов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8" name="Rectangle 356"/>
              <p:cNvSpPr>
                <a:spLocks noChangeArrowheads="1"/>
              </p:cNvSpPr>
              <p:nvPr/>
            </p:nvSpPr>
            <p:spPr bwMode="auto">
              <a:xfrm>
                <a:off x="3930" y="2269"/>
                <a:ext cx="78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обучения и отражается 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29" name="Rectangle 357"/>
              <p:cNvSpPr>
                <a:spLocks noChangeArrowheads="1"/>
              </p:cNvSpPr>
              <p:nvPr/>
            </p:nvSpPr>
            <p:spPr bwMode="auto">
              <a:xfrm>
                <a:off x="3930" y="2351"/>
                <a:ext cx="66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рабочих программах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30" name="Rectangle 358"/>
              <p:cNvSpPr>
                <a:spLocks noChangeArrowheads="1"/>
              </p:cNvSpPr>
              <p:nvPr/>
            </p:nvSpPr>
            <p:spPr bwMode="auto">
              <a:xfrm>
                <a:off x="3930" y="2434"/>
                <a:ext cx="34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дисциплин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31" name="Rectangle 359"/>
              <p:cNvSpPr>
                <a:spLocks noChangeArrowheads="1"/>
              </p:cNvSpPr>
              <p:nvPr/>
            </p:nvSpPr>
            <p:spPr bwMode="auto">
              <a:xfrm>
                <a:off x="4264" y="242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32" name="Rectangle 360"/>
              <p:cNvSpPr>
                <a:spLocks noChangeArrowheads="1"/>
              </p:cNvSpPr>
              <p:nvPr/>
            </p:nvSpPr>
            <p:spPr bwMode="auto">
              <a:xfrm>
                <a:off x="3930" y="2515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33" name="Rectangle 361"/>
              <p:cNvSpPr>
                <a:spLocks noChangeArrowheads="1"/>
              </p:cNvSpPr>
              <p:nvPr/>
            </p:nvSpPr>
            <p:spPr bwMode="auto">
              <a:xfrm>
                <a:off x="482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4" name="Rectangle 362"/>
              <p:cNvSpPr>
                <a:spLocks noChangeArrowheads="1"/>
              </p:cNvSpPr>
              <p:nvPr/>
            </p:nvSpPr>
            <p:spPr bwMode="auto">
              <a:xfrm>
                <a:off x="485" y="1928"/>
                <a:ext cx="3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5" name="Rectangle 363"/>
              <p:cNvSpPr>
                <a:spLocks noChangeArrowheads="1"/>
              </p:cNvSpPr>
              <p:nvPr/>
            </p:nvSpPr>
            <p:spPr bwMode="auto">
              <a:xfrm>
                <a:off x="796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6" name="Rectangle 364"/>
              <p:cNvSpPr>
                <a:spLocks noChangeArrowheads="1"/>
              </p:cNvSpPr>
              <p:nvPr/>
            </p:nvSpPr>
            <p:spPr bwMode="auto">
              <a:xfrm>
                <a:off x="799" y="1928"/>
                <a:ext cx="144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7" name="Rectangle 365"/>
              <p:cNvSpPr>
                <a:spLocks noChangeArrowheads="1"/>
              </p:cNvSpPr>
              <p:nvPr/>
            </p:nvSpPr>
            <p:spPr bwMode="auto">
              <a:xfrm>
                <a:off x="2247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8" name="Rectangle 366"/>
              <p:cNvSpPr>
                <a:spLocks noChangeArrowheads="1"/>
              </p:cNvSpPr>
              <p:nvPr/>
            </p:nvSpPr>
            <p:spPr bwMode="auto">
              <a:xfrm>
                <a:off x="2250" y="1928"/>
                <a:ext cx="2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39" name="Rectangle 367"/>
              <p:cNvSpPr>
                <a:spLocks noChangeArrowheads="1"/>
              </p:cNvSpPr>
              <p:nvPr/>
            </p:nvSpPr>
            <p:spPr bwMode="auto">
              <a:xfrm>
                <a:off x="2540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0" name="Rectangle 368"/>
              <p:cNvSpPr>
                <a:spLocks noChangeArrowheads="1"/>
              </p:cNvSpPr>
              <p:nvPr/>
            </p:nvSpPr>
            <p:spPr bwMode="auto">
              <a:xfrm>
                <a:off x="2543" y="1928"/>
                <a:ext cx="17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1" name="Rectangle 369"/>
              <p:cNvSpPr>
                <a:spLocks noChangeArrowheads="1"/>
              </p:cNvSpPr>
              <p:nvPr/>
            </p:nvSpPr>
            <p:spPr bwMode="auto">
              <a:xfrm>
                <a:off x="2716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2" name="Rectangle 370"/>
              <p:cNvSpPr>
                <a:spLocks noChangeArrowheads="1"/>
              </p:cNvSpPr>
              <p:nvPr/>
            </p:nvSpPr>
            <p:spPr bwMode="auto">
              <a:xfrm>
                <a:off x="2719" y="192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3" name="Rectangle 371"/>
              <p:cNvSpPr>
                <a:spLocks noChangeArrowheads="1"/>
              </p:cNvSpPr>
              <p:nvPr/>
            </p:nvSpPr>
            <p:spPr bwMode="auto">
              <a:xfrm>
                <a:off x="2951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4" name="Rectangle 372"/>
              <p:cNvSpPr>
                <a:spLocks noChangeArrowheads="1"/>
              </p:cNvSpPr>
              <p:nvPr/>
            </p:nvSpPr>
            <p:spPr bwMode="auto">
              <a:xfrm>
                <a:off x="2954" y="192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5" name="Rectangle 373"/>
              <p:cNvSpPr>
                <a:spLocks noChangeArrowheads="1"/>
              </p:cNvSpPr>
              <p:nvPr/>
            </p:nvSpPr>
            <p:spPr bwMode="auto">
              <a:xfrm>
                <a:off x="3185" y="19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6" name="Rectangle 374"/>
              <p:cNvSpPr>
                <a:spLocks noChangeArrowheads="1"/>
              </p:cNvSpPr>
              <p:nvPr/>
            </p:nvSpPr>
            <p:spPr bwMode="auto">
              <a:xfrm>
                <a:off x="3189" y="1928"/>
                <a:ext cx="23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7" name="Rectangle 375"/>
              <p:cNvSpPr>
                <a:spLocks noChangeArrowheads="1"/>
              </p:cNvSpPr>
              <p:nvPr/>
            </p:nvSpPr>
            <p:spPr bwMode="auto">
              <a:xfrm>
                <a:off x="3420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8" name="Rectangle 376"/>
              <p:cNvSpPr>
                <a:spLocks noChangeArrowheads="1"/>
              </p:cNvSpPr>
              <p:nvPr/>
            </p:nvSpPr>
            <p:spPr bwMode="auto">
              <a:xfrm>
                <a:off x="3423" y="1928"/>
                <a:ext cx="23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49" name="Rectangle 377"/>
              <p:cNvSpPr>
                <a:spLocks noChangeArrowheads="1"/>
              </p:cNvSpPr>
              <p:nvPr/>
            </p:nvSpPr>
            <p:spPr bwMode="auto">
              <a:xfrm>
                <a:off x="3655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0" name="Rectangle 378"/>
              <p:cNvSpPr>
                <a:spLocks noChangeArrowheads="1"/>
              </p:cNvSpPr>
              <p:nvPr/>
            </p:nvSpPr>
            <p:spPr bwMode="auto">
              <a:xfrm>
                <a:off x="3658" y="1928"/>
                <a:ext cx="26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1" name="Rectangle 379"/>
              <p:cNvSpPr>
                <a:spLocks noChangeArrowheads="1"/>
              </p:cNvSpPr>
              <p:nvPr/>
            </p:nvSpPr>
            <p:spPr bwMode="auto">
              <a:xfrm>
                <a:off x="3922" y="19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2" name="Rectangle 380"/>
              <p:cNvSpPr>
                <a:spLocks noChangeArrowheads="1"/>
              </p:cNvSpPr>
              <p:nvPr/>
            </p:nvSpPr>
            <p:spPr bwMode="auto">
              <a:xfrm>
                <a:off x="3926" y="1928"/>
                <a:ext cx="96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3" name="Rectangle 381"/>
              <p:cNvSpPr>
                <a:spLocks noChangeArrowheads="1"/>
              </p:cNvSpPr>
              <p:nvPr/>
            </p:nvSpPr>
            <p:spPr bwMode="auto">
              <a:xfrm>
                <a:off x="4893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4" name="Rectangle 382"/>
              <p:cNvSpPr>
                <a:spLocks noChangeArrowheads="1"/>
              </p:cNvSpPr>
              <p:nvPr/>
            </p:nvSpPr>
            <p:spPr bwMode="auto">
              <a:xfrm>
                <a:off x="4939" y="19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5" name="Rectangle 383"/>
              <p:cNvSpPr>
                <a:spLocks noChangeArrowheads="1"/>
              </p:cNvSpPr>
              <p:nvPr/>
            </p:nvSpPr>
            <p:spPr bwMode="auto">
              <a:xfrm>
                <a:off x="482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6" name="Rectangle 384"/>
              <p:cNvSpPr>
                <a:spLocks noChangeArrowheads="1"/>
              </p:cNvSpPr>
              <p:nvPr/>
            </p:nvSpPr>
            <p:spPr bwMode="auto">
              <a:xfrm>
                <a:off x="796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7" name="Rectangle 385"/>
              <p:cNvSpPr>
                <a:spLocks noChangeArrowheads="1"/>
              </p:cNvSpPr>
              <p:nvPr/>
            </p:nvSpPr>
            <p:spPr bwMode="auto">
              <a:xfrm>
                <a:off x="2247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8" name="Rectangle 386"/>
              <p:cNvSpPr>
                <a:spLocks noChangeArrowheads="1"/>
              </p:cNvSpPr>
              <p:nvPr/>
            </p:nvSpPr>
            <p:spPr bwMode="auto">
              <a:xfrm>
                <a:off x="2540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59" name="Rectangle 387"/>
              <p:cNvSpPr>
                <a:spLocks noChangeArrowheads="1"/>
              </p:cNvSpPr>
              <p:nvPr/>
            </p:nvSpPr>
            <p:spPr bwMode="auto">
              <a:xfrm>
                <a:off x="2716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0" name="Rectangle 388"/>
              <p:cNvSpPr>
                <a:spLocks noChangeArrowheads="1"/>
              </p:cNvSpPr>
              <p:nvPr/>
            </p:nvSpPr>
            <p:spPr bwMode="auto">
              <a:xfrm>
                <a:off x="2951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1" name="Rectangle 389"/>
              <p:cNvSpPr>
                <a:spLocks noChangeArrowheads="1"/>
              </p:cNvSpPr>
              <p:nvPr/>
            </p:nvSpPr>
            <p:spPr bwMode="auto">
              <a:xfrm>
                <a:off x="3185" y="1931"/>
                <a:ext cx="4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2" name="Rectangle 390"/>
              <p:cNvSpPr>
                <a:spLocks noChangeArrowheads="1"/>
              </p:cNvSpPr>
              <p:nvPr/>
            </p:nvSpPr>
            <p:spPr bwMode="auto">
              <a:xfrm>
                <a:off x="3420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3" name="Rectangle 391"/>
              <p:cNvSpPr>
                <a:spLocks noChangeArrowheads="1"/>
              </p:cNvSpPr>
              <p:nvPr/>
            </p:nvSpPr>
            <p:spPr bwMode="auto">
              <a:xfrm>
                <a:off x="3655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4" name="Rectangle 392"/>
              <p:cNvSpPr>
                <a:spLocks noChangeArrowheads="1"/>
              </p:cNvSpPr>
              <p:nvPr/>
            </p:nvSpPr>
            <p:spPr bwMode="auto">
              <a:xfrm>
                <a:off x="3922" y="1931"/>
                <a:ext cx="4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5" name="Rectangle 393"/>
              <p:cNvSpPr>
                <a:spLocks noChangeArrowheads="1"/>
              </p:cNvSpPr>
              <p:nvPr/>
            </p:nvSpPr>
            <p:spPr bwMode="auto">
              <a:xfrm>
                <a:off x="4893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6" name="Rectangle 394"/>
              <p:cNvSpPr>
                <a:spLocks noChangeArrowheads="1"/>
              </p:cNvSpPr>
              <p:nvPr/>
            </p:nvSpPr>
            <p:spPr bwMode="auto">
              <a:xfrm>
                <a:off x="4939" y="1931"/>
                <a:ext cx="3" cy="6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67" name="Rectangle 395"/>
              <p:cNvSpPr>
                <a:spLocks noChangeArrowheads="1"/>
              </p:cNvSpPr>
              <p:nvPr/>
            </p:nvSpPr>
            <p:spPr bwMode="auto">
              <a:xfrm>
                <a:off x="489" y="2610"/>
                <a:ext cx="7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i="1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Вариативная часть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68" name="Rectangle 396"/>
              <p:cNvSpPr>
                <a:spLocks noChangeArrowheads="1"/>
              </p:cNvSpPr>
              <p:nvPr/>
            </p:nvSpPr>
            <p:spPr bwMode="auto">
              <a:xfrm>
                <a:off x="1196" y="2610"/>
                <a:ext cx="5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69" name="Rectangle 397"/>
              <p:cNvSpPr>
                <a:spLocks noChangeArrowheads="1"/>
              </p:cNvSpPr>
              <p:nvPr/>
            </p:nvSpPr>
            <p:spPr bwMode="auto">
              <a:xfrm>
                <a:off x="2395" y="2609"/>
                <a:ext cx="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0" name="Rectangle 398"/>
              <p:cNvSpPr>
                <a:spLocks noChangeArrowheads="1"/>
              </p:cNvSpPr>
              <p:nvPr/>
            </p:nvSpPr>
            <p:spPr bwMode="auto">
              <a:xfrm>
                <a:off x="2630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1" name="Rectangle 399"/>
              <p:cNvSpPr>
                <a:spLocks noChangeArrowheads="1"/>
              </p:cNvSpPr>
              <p:nvPr/>
            </p:nvSpPr>
            <p:spPr bwMode="auto">
              <a:xfrm>
                <a:off x="2836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2" name="Rectangle 400"/>
              <p:cNvSpPr>
                <a:spLocks noChangeArrowheads="1"/>
              </p:cNvSpPr>
              <p:nvPr/>
            </p:nvSpPr>
            <p:spPr bwMode="auto">
              <a:xfrm>
                <a:off x="3070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3" name="Rectangle 401"/>
              <p:cNvSpPr>
                <a:spLocks noChangeArrowheads="1"/>
              </p:cNvSpPr>
              <p:nvPr/>
            </p:nvSpPr>
            <p:spPr bwMode="auto">
              <a:xfrm>
                <a:off x="3305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4" name="Rectangle 402"/>
              <p:cNvSpPr>
                <a:spLocks noChangeArrowheads="1"/>
              </p:cNvSpPr>
              <p:nvPr/>
            </p:nvSpPr>
            <p:spPr bwMode="auto">
              <a:xfrm>
                <a:off x="3540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5" name="Rectangle 403"/>
              <p:cNvSpPr>
                <a:spLocks noChangeArrowheads="1"/>
              </p:cNvSpPr>
              <p:nvPr/>
            </p:nvSpPr>
            <p:spPr bwMode="auto">
              <a:xfrm>
                <a:off x="3791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6" name="Rectangle 404"/>
              <p:cNvSpPr>
                <a:spLocks noChangeArrowheads="1"/>
              </p:cNvSpPr>
              <p:nvPr/>
            </p:nvSpPr>
            <p:spPr bwMode="auto">
              <a:xfrm>
                <a:off x="4410" y="2608"/>
                <a:ext cx="5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7" name="Rectangle 405"/>
              <p:cNvSpPr>
                <a:spLocks noChangeArrowheads="1"/>
              </p:cNvSpPr>
              <p:nvPr/>
            </p:nvSpPr>
            <p:spPr bwMode="auto">
              <a:xfrm>
                <a:off x="4900" y="2616"/>
                <a:ext cx="4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2278" name="Rectangle 406"/>
              <p:cNvSpPr>
                <a:spLocks noChangeArrowheads="1"/>
              </p:cNvSpPr>
              <p:nvPr/>
            </p:nvSpPr>
            <p:spPr bwMode="auto">
              <a:xfrm>
                <a:off x="482" y="2605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279" name="Rectangle 407"/>
              <p:cNvSpPr>
                <a:spLocks noChangeArrowheads="1"/>
              </p:cNvSpPr>
              <p:nvPr/>
            </p:nvSpPr>
            <p:spPr bwMode="auto">
              <a:xfrm>
                <a:off x="485" y="2605"/>
                <a:ext cx="3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Rectangle 409"/>
            <p:cNvSpPr>
              <a:spLocks noChangeArrowheads="1"/>
            </p:cNvSpPr>
            <p:nvPr/>
          </p:nvSpPr>
          <p:spPr bwMode="auto">
            <a:xfrm>
              <a:off x="796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410"/>
            <p:cNvSpPr>
              <a:spLocks noChangeArrowheads="1"/>
            </p:cNvSpPr>
            <p:nvPr/>
          </p:nvSpPr>
          <p:spPr bwMode="auto">
            <a:xfrm>
              <a:off x="799" y="2605"/>
              <a:ext cx="1448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411"/>
            <p:cNvSpPr>
              <a:spLocks noChangeArrowheads="1"/>
            </p:cNvSpPr>
            <p:nvPr/>
          </p:nvSpPr>
          <p:spPr bwMode="auto">
            <a:xfrm>
              <a:off x="2247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412"/>
            <p:cNvSpPr>
              <a:spLocks noChangeArrowheads="1"/>
            </p:cNvSpPr>
            <p:nvPr/>
          </p:nvSpPr>
          <p:spPr bwMode="auto">
            <a:xfrm>
              <a:off x="2250" y="2605"/>
              <a:ext cx="290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413"/>
            <p:cNvSpPr>
              <a:spLocks noChangeArrowheads="1"/>
            </p:cNvSpPr>
            <p:nvPr/>
          </p:nvSpPr>
          <p:spPr bwMode="auto">
            <a:xfrm>
              <a:off x="2540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" name="Rectangle 414"/>
            <p:cNvSpPr>
              <a:spLocks noChangeArrowheads="1"/>
            </p:cNvSpPr>
            <p:nvPr/>
          </p:nvSpPr>
          <p:spPr bwMode="auto">
            <a:xfrm>
              <a:off x="2543" y="2605"/>
              <a:ext cx="17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Rectangle 415"/>
            <p:cNvSpPr>
              <a:spLocks noChangeArrowheads="1"/>
            </p:cNvSpPr>
            <p:nvPr/>
          </p:nvSpPr>
          <p:spPr bwMode="auto">
            <a:xfrm>
              <a:off x="2716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" name="Rectangle 416"/>
            <p:cNvSpPr>
              <a:spLocks noChangeArrowheads="1"/>
            </p:cNvSpPr>
            <p:nvPr/>
          </p:nvSpPr>
          <p:spPr bwMode="auto">
            <a:xfrm>
              <a:off x="2719" y="2605"/>
              <a:ext cx="23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" name="Rectangle 417"/>
            <p:cNvSpPr>
              <a:spLocks noChangeArrowheads="1"/>
            </p:cNvSpPr>
            <p:nvPr/>
          </p:nvSpPr>
          <p:spPr bwMode="auto">
            <a:xfrm>
              <a:off x="2951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" name="Rectangle 418"/>
            <p:cNvSpPr>
              <a:spLocks noChangeArrowheads="1"/>
            </p:cNvSpPr>
            <p:nvPr/>
          </p:nvSpPr>
          <p:spPr bwMode="auto">
            <a:xfrm>
              <a:off x="2954" y="2605"/>
              <a:ext cx="23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" name="Rectangle 419"/>
            <p:cNvSpPr>
              <a:spLocks noChangeArrowheads="1"/>
            </p:cNvSpPr>
            <p:nvPr/>
          </p:nvSpPr>
          <p:spPr bwMode="auto">
            <a:xfrm>
              <a:off x="3185" y="260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" name="Rectangle 420"/>
            <p:cNvSpPr>
              <a:spLocks noChangeArrowheads="1"/>
            </p:cNvSpPr>
            <p:nvPr/>
          </p:nvSpPr>
          <p:spPr bwMode="auto">
            <a:xfrm>
              <a:off x="3189" y="2605"/>
              <a:ext cx="23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Rectangle 421"/>
            <p:cNvSpPr>
              <a:spLocks noChangeArrowheads="1"/>
            </p:cNvSpPr>
            <p:nvPr/>
          </p:nvSpPr>
          <p:spPr bwMode="auto">
            <a:xfrm>
              <a:off x="3420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2" name="Rectangle 422"/>
            <p:cNvSpPr>
              <a:spLocks noChangeArrowheads="1"/>
            </p:cNvSpPr>
            <p:nvPr/>
          </p:nvSpPr>
          <p:spPr bwMode="auto">
            <a:xfrm>
              <a:off x="3423" y="2605"/>
              <a:ext cx="23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3" name="Rectangle 423"/>
            <p:cNvSpPr>
              <a:spLocks noChangeArrowheads="1"/>
            </p:cNvSpPr>
            <p:nvPr/>
          </p:nvSpPr>
          <p:spPr bwMode="auto">
            <a:xfrm>
              <a:off x="3655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4" name="Rectangle 424"/>
            <p:cNvSpPr>
              <a:spLocks noChangeArrowheads="1"/>
            </p:cNvSpPr>
            <p:nvPr/>
          </p:nvSpPr>
          <p:spPr bwMode="auto">
            <a:xfrm>
              <a:off x="3658" y="2605"/>
              <a:ext cx="26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Rectangle 425"/>
            <p:cNvSpPr>
              <a:spLocks noChangeArrowheads="1"/>
            </p:cNvSpPr>
            <p:nvPr/>
          </p:nvSpPr>
          <p:spPr bwMode="auto">
            <a:xfrm>
              <a:off x="3922" y="260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6" name="Rectangle 426"/>
            <p:cNvSpPr>
              <a:spLocks noChangeArrowheads="1"/>
            </p:cNvSpPr>
            <p:nvPr/>
          </p:nvSpPr>
          <p:spPr bwMode="auto">
            <a:xfrm>
              <a:off x="3926" y="2605"/>
              <a:ext cx="96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427"/>
            <p:cNvSpPr>
              <a:spLocks noChangeArrowheads="1"/>
            </p:cNvSpPr>
            <p:nvPr/>
          </p:nvSpPr>
          <p:spPr bwMode="auto">
            <a:xfrm>
              <a:off x="4893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428"/>
            <p:cNvSpPr>
              <a:spLocks noChangeArrowheads="1"/>
            </p:cNvSpPr>
            <p:nvPr/>
          </p:nvSpPr>
          <p:spPr bwMode="auto">
            <a:xfrm>
              <a:off x="4939" y="260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429"/>
            <p:cNvSpPr>
              <a:spLocks noChangeArrowheads="1"/>
            </p:cNvSpPr>
            <p:nvPr/>
          </p:nvSpPr>
          <p:spPr bwMode="auto">
            <a:xfrm>
              <a:off x="482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430"/>
            <p:cNvSpPr>
              <a:spLocks noChangeArrowheads="1"/>
            </p:cNvSpPr>
            <p:nvPr/>
          </p:nvSpPr>
          <p:spPr bwMode="auto">
            <a:xfrm>
              <a:off x="482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431"/>
            <p:cNvSpPr>
              <a:spLocks noChangeArrowheads="1"/>
            </p:cNvSpPr>
            <p:nvPr/>
          </p:nvSpPr>
          <p:spPr bwMode="auto">
            <a:xfrm>
              <a:off x="482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48" name="Rectangle 432"/>
            <p:cNvSpPr>
              <a:spLocks noChangeArrowheads="1"/>
            </p:cNvSpPr>
            <p:nvPr/>
          </p:nvSpPr>
          <p:spPr bwMode="auto">
            <a:xfrm>
              <a:off x="485" y="2698"/>
              <a:ext cx="176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49" name="Rectangle 433"/>
            <p:cNvSpPr>
              <a:spLocks noChangeArrowheads="1"/>
            </p:cNvSpPr>
            <p:nvPr/>
          </p:nvSpPr>
          <p:spPr bwMode="auto">
            <a:xfrm>
              <a:off x="2247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2" name="Rectangle 434"/>
            <p:cNvSpPr>
              <a:spLocks noChangeArrowheads="1"/>
            </p:cNvSpPr>
            <p:nvPr/>
          </p:nvSpPr>
          <p:spPr bwMode="auto">
            <a:xfrm>
              <a:off x="2247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3" name="Rectangle 435"/>
            <p:cNvSpPr>
              <a:spLocks noChangeArrowheads="1"/>
            </p:cNvSpPr>
            <p:nvPr/>
          </p:nvSpPr>
          <p:spPr bwMode="auto">
            <a:xfrm>
              <a:off x="2250" y="2698"/>
              <a:ext cx="290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4" name="Rectangle 436"/>
            <p:cNvSpPr>
              <a:spLocks noChangeArrowheads="1"/>
            </p:cNvSpPr>
            <p:nvPr/>
          </p:nvSpPr>
          <p:spPr bwMode="auto">
            <a:xfrm>
              <a:off x="2540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5" name="Rectangle 437"/>
            <p:cNvSpPr>
              <a:spLocks noChangeArrowheads="1"/>
            </p:cNvSpPr>
            <p:nvPr/>
          </p:nvSpPr>
          <p:spPr bwMode="auto">
            <a:xfrm>
              <a:off x="2540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6" name="Rectangle 438"/>
            <p:cNvSpPr>
              <a:spLocks noChangeArrowheads="1"/>
            </p:cNvSpPr>
            <p:nvPr/>
          </p:nvSpPr>
          <p:spPr bwMode="auto">
            <a:xfrm>
              <a:off x="2543" y="2698"/>
              <a:ext cx="17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7" name="Rectangle 439"/>
            <p:cNvSpPr>
              <a:spLocks noChangeArrowheads="1"/>
            </p:cNvSpPr>
            <p:nvPr/>
          </p:nvSpPr>
          <p:spPr bwMode="auto">
            <a:xfrm>
              <a:off x="2716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8" name="Rectangle 440"/>
            <p:cNvSpPr>
              <a:spLocks noChangeArrowheads="1"/>
            </p:cNvSpPr>
            <p:nvPr/>
          </p:nvSpPr>
          <p:spPr bwMode="auto">
            <a:xfrm>
              <a:off x="2716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9" name="Rectangle 441"/>
            <p:cNvSpPr>
              <a:spLocks noChangeArrowheads="1"/>
            </p:cNvSpPr>
            <p:nvPr/>
          </p:nvSpPr>
          <p:spPr bwMode="auto">
            <a:xfrm>
              <a:off x="2719" y="2698"/>
              <a:ext cx="23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0" name="Rectangle 442"/>
            <p:cNvSpPr>
              <a:spLocks noChangeArrowheads="1"/>
            </p:cNvSpPr>
            <p:nvPr/>
          </p:nvSpPr>
          <p:spPr bwMode="auto">
            <a:xfrm>
              <a:off x="2951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1" name="Rectangle 443"/>
            <p:cNvSpPr>
              <a:spLocks noChangeArrowheads="1"/>
            </p:cNvSpPr>
            <p:nvPr/>
          </p:nvSpPr>
          <p:spPr bwMode="auto">
            <a:xfrm>
              <a:off x="2951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2" name="Rectangle 444"/>
            <p:cNvSpPr>
              <a:spLocks noChangeArrowheads="1"/>
            </p:cNvSpPr>
            <p:nvPr/>
          </p:nvSpPr>
          <p:spPr bwMode="auto">
            <a:xfrm>
              <a:off x="2954" y="2698"/>
              <a:ext cx="23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3" name="Rectangle 445"/>
            <p:cNvSpPr>
              <a:spLocks noChangeArrowheads="1"/>
            </p:cNvSpPr>
            <p:nvPr/>
          </p:nvSpPr>
          <p:spPr bwMode="auto">
            <a:xfrm>
              <a:off x="3185" y="2608"/>
              <a:ext cx="4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4" name="Rectangle 446"/>
            <p:cNvSpPr>
              <a:spLocks noChangeArrowheads="1"/>
            </p:cNvSpPr>
            <p:nvPr/>
          </p:nvSpPr>
          <p:spPr bwMode="auto">
            <a:xfrm>
              <a:off x="3185" y="2698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5" name="Rectangle 447"/>
            <p:cNvSpPr>
              <a:spLocks noChangeArrowheads="1"/>
            </p:cNvSpPr>
            <p:nvPr/>
          </p:nvSpPr>
          <p:spPr bwMode="auto">
            <a:xfrm>
              <a:off x="3189" y="2698"/>
              <a:ext cx="23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6" name="Rectangle 448"/>
            <p:cNvSpPr>
              <a:spLocks noChangeArrowheads="1"/>
            </p:cNvSpPr>
            <p:nvPr/>
          </p:nvSpPr>
          <p:spPr bwMode="auto">
            <a:xfrm>
              <a:off x="3420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7" name="Rectangle 449"/>
            <p:cNvSpPr>
              <a:spLocks noChangeArrowheads="1"/>
            </p:cNvSpPr>
            <p:nvPr/>
          </p:nvSpPr>
          <p:spPr bwMode="auto">
            <a:xfrm>
              <a:off x="3420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8" name="Rectangle 450"/>
            <p:cNvSpPr>
              <a:spLocks noChangeArrowheads="1"/>
            </p:cNvSpPr>
            <p:nvPr/>
          </p:nvSpPr>
          <p:spPr bwMode="auto">
            <a:xfrm>
              <a:off x="3423" y="2698"/>
              <a:ext cx="23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9" name="Rectangle 451"/>
            <p:cNvSpPr>
              <a:spLocks noChangeArrowheads="1"/>
            </p:cNvSpPr>
            <p:nvPr/>
          </p:nvSpPr>
          <p:spPr bwMode="auto">
            <a:xfrm>
              <a:off x="3655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0" name="Rectangle 452"/>
            <p:cNvSpPr>
              <a:spLocks noChangeArrowheads="1"/>
            </p:cNvSpPr>
            <p:nvPr/>
          </p:nvSpPr>
          <p:spPr bwMode="auto">
            <a:xfrm>
              <a:off x="3655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1" name="Rectangle 453"/>
            <p:cNvSpPr>
              <a:spLocks noChangeArrowheads="1"/>
            </p:cNvSpPr>
            <p:nvPr/>
          </p:nvSpPr>
          <p:spPr bwMode="auto">
            <a:xfrm>
              <a:off x="3658" y="2698"/>
              <a:ext cx="26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2" name="Rectangle 454"/>
            <p:cNvSpPr>
              <a:spLocks noChangeArrowheads="1"/>
            </p:cNvSpPr>
            <p:nvPr/>
          </p:nvSpPr>
          <p:spPr bwMode="auto">
            <a:xfrm>
              <a:off x="3922" y="2608"/>
              <a:ext cx="4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3" name="Rectangle 455"/>
            <p:cNvSpPr>
              <a:spLocks noChangeArrowheads="1"/>
            </p:cNvSpPr>
            <p:nvPr/>
          </p:nvSpPr>
          <p:spPr bwMode="auto">
            <a:xfrm>
              <a:off x="3922" y="2698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4" name="Rectangle 456"/>
            <p:cNvSpPr>
              <a:spLocks noChangeArrowheads="1"/>
            </p:cNvSpPr>
            <p:nvPr/>
          </p:nvSpPr>
          <p:spPr bwMode="auto">
            <a:xfrm>
              <a:off x="3926" y="2698"/>
              <a:ext cx="96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5" name="Rectangle 457"/>
            <p:cNvSpPr>
              <a:spLocks noChangeArrowheads="1"/>
            </p:cNvSpPr>
            <p:nvPr/>
          </p:nvSpPr>
          <p:spPr bwMode="auto">
            <a:xfrm>
              <a:off x="4893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6" name="Rectangle 458"/>
            <p:cNvSpPr>
              <a:spLocks noChangeArrowheads="1"/>
            </p:cNvSpPr>
            <p:nvPr/>
          </p:nvSpPr>
          <p:spPr bwMode="auto">
            <a:xfrm>
              <a:off x="4893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7" name="Rectangle 459"/>
            <p:cNvSpPr>
              <a:spLocks noChangeArrowheads="1"/>
            </p:cNvSpPr>
            <p:nvPr/>
          </p:nvSpPr>
          <p:spPr bwMode="auto">
            <a:xfrm>
              <a:off x="4893" y="2698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8" name="Rectangle 460"/>
            <p:cNvSpPr>
              <a:spLocks noChangeArrowheads="1"/>
            </p:cNvSpPr>
            <p:nvPr/>
          </p:nvSpPr>
          <p:spPr bwMode="auto">
            <a:xfrm>
              <a:off x="4939" y="2608"/>
              <a:ext cx="3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9" name="Rectangle 461"/>
            <p:cNvSpPr>
              <a:spLocks noChangeArrowheads="1"/>
            </p:cNvSpPr>
            <p:nvPr/>
          </p:nvSpPr>
          <p:spPr bwMode="auto">
            <a:xfrm>
              <a:off x="458" y="2701"/>
              <a:ext cx="5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0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21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 ФГОС 3+ аспирантуры по направлению «Биологические науки» имеются общепрофессиональные компетенции: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ОПК-1: Способность самостоятельно осуществлять научно-исследовательскую деятельность в профессиональной области биологических наук с использованием современных методов исследования и информационно-коммуникационных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5097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Цели создания ПООП: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Методическая база разработки ООП на основе «рамочных» ФГОС 3+ (и ФГОС 4);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Включение инструкций по согласованию требований ФГОС к результатам освоения ООП (компетенциям) и требований ООП к результатам освоения дисциплин (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ЗУНы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Учет профессиональных стандартов (согласование компетенций и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 трудовыми функциями)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8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ОПК-2: Готовность к преподавательской деятельности по основным образовательным программам высшего образования в области биологических наук.</a:t>
            </a:r>
          </a:p>
        </p:txBody>
      </p:sp>
    </p:spTree>
    <p:extLst>
      <p:ext uri="{BB962C8B-B14F-4D97-AF65-F5344CB8AC3E}">
        <p14:creationId xmlns:p14="http://schemas.microsoft.com/office/powerpoint/2010/main" val="36060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Результат НИР должен быть оформлен в виде рукописи, отражающей обоснование цели и задачи, материалов исследования, полученные собственные результаты, обсуждение новизны и практического значения вклада работы в систему знаний и подтверждение корректности выводов.</a:t>
            </a:r>
            <a:endParaRPr lang="ru-RU" sz="28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Работа должна быть представлена в форме доклада на ученом совете организации, в которой работал аспирант, обсуждена специалистами (желательно с участием членов диссертационного совета) и получить мотивированное заключение о рекомендации к защите (возможно – после доработки).</a:t>
            </a:r>
            <a:endParaRPr lang="ru-RU" sz="28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4"/>
            <a:ext cx="8039100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endParaRPr lang="ru-RU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Готовность к преподавательской деятельности по программам высшей школы оценивается на государственном экзамене, а также по качеству разработанных аспирантом учебно-методических материалов и проведенных занятий.</a:t>
            </a: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7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компетенции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ОПК-2: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 к преподавательской деятельности по основным образовательным программам высшего образования.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компетенции: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Общепрофессиональная компетенция выпускника программы аспирантуры 06.06.01 «Биологические науки». Направленность: «Биологические науки».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компетенции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417195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обучения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(показатели достижения заданного уровня освоения компетенций):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закономерности, концепции и современные достижения биологических наук;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системы биологического образования в России и в мире;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законодательство и нормативную базу РФ в части высшего образования и образовательные программы разных уровней.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компетенции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417195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особенности контингента обучающихся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занятия по отдельным темам, по дисциплине и по образовательной программе в целом;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комплексное методическое обеспечение учебных дисциплин (модулей) с учетом передового опыта;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знание нормативных документов.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компетенции аспирантуры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417195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Системным пониманием своей области профессиональной деятельности;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Приемами лекторского мастерства;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образовательными технологиями.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592339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разработки ПООП, их экспертизы и ведения реестра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428750"/>
            <a:ext cx="82296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№594 от 28.05.2014г.)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Примерных основных профессиональных образовательных программ разрабатываются  УМО или направляются в УМО для экспертизы.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 после одобрения (или доработки) проекта ПООП размещает его на сайте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экспертизы, если программа одобрена, она передается оператору для перевода в раздел архива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госреестра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доступного для общественности.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5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Цели создания ПООП: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Алгоритм построения модульной структуры учебного плана ООП;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Примеры оценочных средств и рекомендуемых образовательных технологий;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Включение основных требований к материально-техническому обеспечению учебного процесса для расчета нормативов финансирования.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предложения к усовершенствованию подготовки и проведения аккредитации образовательных программ: </a:t>
            </a:r>
          </a:p>
          <a:p>
            <a:pPr marL="101600" indent="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Установить четкую последовательность событий и руководящих указаний:</a:t>
            </a:r>
          </a:p>
          <a:p>
            <a:pPr marL="101600" indent="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Утверждение МОН и регистрация ФГОС, утверждение основных нормативных документов;</a:t>
            </a:r>
          </a:p>
          <a:p>
            <a:pPr marL="101600" indent="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Разработка и публикация ПООП;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50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51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752850"/>
          </a:xfrm>
        </p:spPr>
        <p:txBody>
          <a:bodyPr/>
          <a:lstStyle/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предложения к усовершенствованию подготовки и проведения аккредитации образовательных программ: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Разработка макетов основных документов ООП;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Приказ МОН о сроках аккредитации образовательных программ в образовательных организациях.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52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предложения к усовершенствованию подготовки и проведения аккредитации образовательных программ: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2. Основной целью аккредитации считать установление </a:t>
            </a:r>
            <a:r>
              <a:rPr lang="ru-RU" sz="2800" u="sng" dirty="0" smtClean="0">
                <a:latin typeface="Times New Roman" pitchFamily="18" charset="0"/>
              </a:rPr>
              <a:t>качества образования,</a:t>
            </a:r>
            <a:r>
              <a:rPr lang="ru-RU" sz="2800" dirty="0" smtClean="0">
                <a:latin typeface="Times New Roman" pitchFamily="18" charset="0"/>
              </a:rPr>
              <a:t> а не качество документооборота.</a:t>
            </a: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4407" y="586979"/>
            <a:ext cx="75545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algn="ctr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FontTx/>
              <a:buNone/>
              <a:defRPr/>
            </a:pPr>
            <a:r>
              <a:rPr lang="ru-RU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предложения к усовершенствованию подготовки и проведения аккредитации образовательных программ: </a:t>
            </a:r>
            <a:endParaRPr lang="ru-RU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Основной целью образования считать подготовку квалифицированных специалистов и повышение качества человеческого капитала в интересах государства и отдельного человека, а не «предоставление образовательных услуг» или «экономическую целесообразность».</a:t>
            </a:r>
          </a:p>
          <a:p>
            <a:pPr marL="101600" algn="ctr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FontTx/>
              <a:buNone/>
              <a:defRPr/>
            </a:pPr>
            <a:endParaRPr lang="ru-RU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592339"/>
            <a:ext cx="8229600" cy="4113011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такими приоритетами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важными в перечне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 в случае организации подготовки кадров высшей квалификации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будут: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характеристика научных школ по профилю подготовки аспирантов в образовательной организации или в научных организациях, с которыми заключены договора о сотрудничестве (или имеется иная документально подтвержденная форма совместной деятельности) – условия и организация научно-исследовательской работы аспирантов;</a:t>
            </a:r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55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448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3. Уровень организации практической подготовки: наличие современной экспериментальной базы, организация практик, условия доступа к объектам работ.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4. Уровень финансирования, достаточный для достойной оплаты труда ППС, содержания сложного оборудования, баз практик и т.д.;</a:t>
            </a:r>
          </a:p>
        </p:txBody>
      </p:sp>
    </p:spTree>
    <p:extLst>
      <p:ext uri="{BB962C8B-B14F-4D97-AF65-F5344CB8AC3E}">
        <p14:creationId xmlns:p14="http://schemas.microsoft.com/office/powerpoint/2010/main" val="25332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56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6. Требуемый для поступления пороговый уровень подготовки магистров или специалистов, качество их дипломных исследований; высокий уровень </a:t>
            </a:r>
            <a:r>
              <a:rPr lang="ru-RU" sz="2800" u="sng" dirty="0" smtClean="0">
                <a:latin typeface="Times New Roman" pitchFamily="18" charset="0"/>
              </a:rPr>
              <a:t>мотивации</a:t>
            </a:r>
            <a:r>
              <a:rPr lang="ru-RU" sz="2800" dirty="0" smtClean="0">
                <a:latin typeface="Times New Roman" pitchFamily="18" charset="0"/>
              </a:rPr>
              <a:t> к продолжению образования, способность к анализу и самооценке.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7. Наличие условий для подготовки к преподавательской деятельности по образовательным программам высшей школы: введение соответствующих лекционных курсов, организация тренингов, педпрактики.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26223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8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результатов и качества подготовки аспирантов производится по достижению </a:t>
            </a:r>
            <a:r>
              <a:rPr lang="ru-RU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профессиональных компетенций</a:t>
            </a:r>
            <a:r>
              <a:rPr lang="ru-RU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98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целях перенесения акцента в процессе аккредитации на оценку качества подготовки, предлагаем: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возможности </a:t>
            </a:r>
            <a:r>
              <a:rPr lang="ru-RU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сократить перечень документов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образовательной организации, которые должен оценить эксперт, например, за счет списка документов для лицензионной экспертизы.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5"/>
            <a:ext cx="8039100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endParaRPr lang="ru-RU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 учесть, что растущий объем документов, требующихся от образовательной организации для подтверждения качества организации образовательного процесса, скорее </a:t>
            </a:r>
            <a:r>
              <a:rPr lang="ru-RU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снижает качество содержания подготовки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 существующей тенденции сокращения штатов ППС.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4"/>
            <a:ext cx="8039100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примерный учебный план и график;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программы учебных дисциплин (модулей) и практик;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рекомендуемые объем и содержание образования (по уровням);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установлено, что аудиторная работа включает не только лекционные и практические виды занятий, но и самостоятельную работу студентов во взаимодействии с преподавателем; </a:t>
            </a: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60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28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10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 (перечень компетенций, включая  профессиональные и профильные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материалы и организационно-педагогические условия;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формирования оценочных средств для всех видов аттестации; 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5"/>
            <a:ext cx="8039100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по каждому модулю (дисциплине) –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овладение знаниями, умениями, навыками по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завершении освоения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модуля, а также формирование компетенций по завершении освоения образовательной программы в целом;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условия образовательной деятельности (включая примерные расчеты нормативных затрат).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финансовым условиям реализации ООП («Методика…» Приказ № 638 от 2.08.2013г.)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Финансирование реализации программ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должно осуществляться в объеме не ниже нормативных затрат на оказание государственной услуги в сфере образования.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базовых нормативных затрат производится по стоимостным группам направлений подготовки (вкл. оплату труда ППС, материальные запасы, учебную литературу, транспорт, практики, повышение квалификации ППС, общехозяйственные траты и пр.).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6050</TotalTime>
  <Words>2789</Words>
  <Application>Microsoft Office PowerPoint</Application>
  <PresentationFormat>Экран (16:9)</PresentationFormat>
  <Paragraphs>653</Paragraphs>
  <Slides>60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60</vt:i4>
      </vt:variant>
    </vt:vector>
  </HeadingPairs>
  <TitlesOfParts>
    <vt:vector size="65" baseType="lpstr">
      <vt:lpstr>Текстура</vt:lpstr>
      <vt:lpstr>1_Оформление по умолчанию</vt:lpstr>
      <vt:lpstr>4_Текстура</vt:lpstr>
      <vt:lpstr>3_Оформление по умолчанию</vt:lpstr>
      <vt:lpstr>4_Оформление по умолчанию</vt:lpstr>
      <vt:lpstr>1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Полный состав УГСН   Биологические науки 06.00.00</vt:lpstr>
      <vt:lpstr>УГСН  Биологические науки 06.00.00</vt:lpstr>
      <vt:lpstr>УГСН  Биологические науки 06.00.00</vt:lpstr>
      <vt:lpstr>Презентация PowerPoint</vt:lpstr>
      <vt:lpstr>Презентация PowerPoint</vt:lpstr>
      <vt:lpstr>Презентация PowerPoint</vt:lpstr>
      <vt:lpstr>24. ФГОС для программ аспирантуры  Требования к структуре  программ</vt:lpstr>
      <vt:lpstr>25. ФГОС для программ аспирантуры Требования к результатам освоения программ аспирантуры</vt:lpstr>
      <vt:lpstr>Требования к результатам освоения  программ аспирантуры</vt:lpstr>
      <vt:lpstr>Требования к результатам освоения  программ аспирантуры</vt:lpstr>
      <vt:lpstr>Требования к результатам освоения  программ аспирантуры</vt:lpstr>
      <vt:lpstr>Требования к результатам освоения  программ аспирантуры</vt:lpstr>
      <vt:lpstr>Презентация PowerPoint</vt:lpstr>
      <vt:lpstr>Презентация PowerPoint</vt:lpstr>
      <vt:lpstr>Требования к результатам освоения  программ аспирантуры</vt:lpstr>
      <vt:lpstr>Требования к результатам освоения  программ аспирантуры</vt:lpstr>
      <vt:lpstr>Требования к условиям реализации  программ аспирантуры</vt:lpstr>
      <vt:lpstr>Требования к кадровым условиям  реализации программ аспирантуры</vt:lpstr>
      <vt:lpstr>Требования к финансовым условиям  реализации программ аспирантуры</vt:lpstr>
      <vt:lpstr>ПООП аспирантуры.  Алгоритм проектирования структуры ОП</vt:lpstr>
      <vt:lpstr>Базовый учебный план аспирантуры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Карта компетенции аспирантуры</vt:lpstr>
      <vt:lpstr>Карта компетенции аспирантуры</vt:lpstr>
      <vt:lpstr>Карта компетенции аспирантуры</vt:lpstr>
      <vt:lpstr>Карта компетенции аспирантуры</vt:lpstr>
      <vt:lpstr>О Порядке разработки ПООП, их экспертизы и ведения реестра</vt:lpstr>
      <vt:lpstr>Презентация PowerPoint</vt:lpstr>
      <vt:lpstr>Презентация PowerPoint</vt:lpstr>
      <vt:lpstr>51</vt:lpstr>
      <vt:lpstr>52</vt:lpstr>
      <vt:lpstr>Презентация PowerPoint</vt:lpstr>
      <vt:lpstr>Презентация PowerPoint</vt:lpstr>
      <vt:lpstr>55</vt:lpstr>
      <vt:lpstr>56</vt:lpstr>
      <vt:lpstr>Презентация PowerPoint</vt:lpstr>
      <vt:lpstr>Презентация PowerPoint</vt:lpstr>
      <vt:lpstr>Презентация PowerPoint</vt:lpstr>
      <vt:lpstr>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302</cp:revision>
  <cp:lastPrinted>2015-03-18T10:44:42Z</cp:lastPrinted>
  <dcterms:created xsi:type="dcterms:W3CDTF">1601-01-01T00:00:00Z</dcterms:created>
  <dcterms:modified xsi:type="dcterms:W3CDTF">2015-05-17T20:46:45Z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